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6" r:id="rId4"/>
  </p:sldMasterIdLst>
  <p:notesMasterIdLst>
    <p:notesMasterId r:id="rId22"/>
  </p:notesMasterIdLst>
  <p:handoutMasterIdLst>
    <p:handoutMasterId r:id="rId23"/>
  </p:handoutMasterIdLst>
  <p:sldIdLst>
    <p:sldId id="256" r:id="rId5"/>
    <p:sldId id="261" r:id="rId6"/>
    <p:sldId id="258" r:id="rId7"/>
    <p:sldId id="295" r:id="rId8"/>
    <p:sldId id="264" r:id="rId9"/>
    <p:sldId id="289" r:id="rId10"/>
    <p:sldId id="297" r:id="rId11"/>
    <p:sldId id="296" r:id="rId12"/>
    <p:sldId id="298" r:id="rId13"/>
    <p:sldId id="262" r:id="rId14"/>
    <p:sldId id="278" r:id="rId15"/>
    <p:sldId id="299" r:id="rId16"/>
    <p:sldId id="293" r:id="rId17"/>
    <p:sldId id="290" r:id="rId18"/>
    <p:sldId id="300" r:id="rId19"/>
    <p:sldId id="275" r:id="rId20"/>
    <p:sldId id="276" r:id="rId21"/>
  </p:sldIdLst>
  <p:sldSz cx="12192000" cy="6858000"/>
  <p:notesSz cx="6858000" cy="9144000"/>
  <p:defaultTextStyle>
    <a:defPPr rtl="0"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tion par défaut" id="{44A91313-2526-4698-87D3-41571A9E5410}">
          <p14:sldIdLst>
            <p14:sldId id="256"/>
            <p14:sldId id="261"/>
            <p14:sldId id="258"/>
            <p14:sldId id="295"/>
            <p14:sldId id="264"/>
            <p14:sldId id="289"/>
            <p14:sldId id="297"/>
            <p14:sldId id="296"/>
            <p14:sldId id="298"/>
            <p14:sldId id="262"/>
            <p14:sldId id="278"/>
            <p14:sldId id="299"/>
            <p14:sldId id="293"/>
            <p14:sldId id="290"/>
            <p14:sldId id="300"/>
            <p14:sldId id="275"/>
            <p14:sldId id="27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336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5" name="Author" initials="A" lastIdx="0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E6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>
        <p:guide orient="horz" pos="33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3882" y="133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commentAuthors" Target="comment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Feuil1!$B$1</c:f>
              <c:strCache>
                <c:ptCount val="1"/>
                <c:pt idx="0">
                  <c:v>Ventes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6667-4C9A-B800-AFBB4CB1C4B4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6667-4C9A-B800-AFBB4CB1C4B4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6667-4C9A-B800-AFBB4CB1C4B4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6667-4C9A-B800-AFBB4CB1C4B4}"/>
              </c:ext>
            </c:extLst>
          </c:dPt>
          <c:cat>
            <c:strRef>
              <c:f>Feuil1!$A$2:$A$5</c:f>
              <c:strCache>
                <c:ptCount val="4"/>
                <c:pt idx="0">
                  <c:v>1er trim.</c:v>
                </c:pt>
                <c:pt idx="1">
                  <c:v>2e trim.</c:v>
                </c:pt>
                <c:pt idx="2">
                  <c:v>3e trim.</c:v>
                </c:pt>
                <c:pt idx="3">
                  <c:v>4e trim.</c:v>
                </c:pt>
              </c:strCache>
            </c:strRef>
          </c:cat>
          <c:val>
            <c:numRef>
              <c:f>Feuil1!$B$2:$B$5</c:f>
              <c:numCache>
                <c:formatCode>General</c:formatCode>
                <c:ptCount val="4"/>
                <c:pt idx="0">
                  <c:v>0</c:v>
                </c:pt>
                <c:pt idx="1">
                  <c:v>0</c:v>
                </c:pt>
                <c:pt idx="2">
                  <c:v>24</c:v>
                </c:pt>
                <c:pt idx="3">
                  <c:v>76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025-40B5-BC5D-4661F4DACA5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Feuil1!$B$1</c:f>
              <c:strCache>
                <c:ptCount val="1"/>
                <c:pt idx="0">
                  <c:v>Ventes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AF4C-490B-808A-C077EC498D41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AF4C-490B-808A-C077EC498D41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AF4C-490B-808A-C077EC498D41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AF4C-490B-808A-C077EC498D41}"/>
              </c:ext>
            </c:extLst>
          </c:dPt>
          <c:cat>
            <c:strRef>
              <c:f>Feuil1!$A$2:$A$5</c:f>
              <c:strCache>
                <c:ptCount val="4"/>
                <c:pt idx="0">
                  <c:v>1er trim.</c:v>
                </c:pt>
                <c:pt idx="1">
                  <c:v>2e trim.</c:v>
                </c:pt>
                <c:pt idx="2">
                  <c:v>3e trim.</c:v>
                </c:pt>
                <c:pt idx="3">
                  <c:v>4e trim.</c:v>
                </c:pt>
              </c:strCache>
            </c:strRef>
          </c:cat>
          <c:val>
            <c:numRef>
              <c:f>Feuil1!$B$2:$B$5</c:f>
              <c:numCache>
                <c:formatCode>General</c:formatCode>
                <c:ptCount val="4"/>
                <c:pt idx="0">
                  <c:v>0</c:v>
                </c:pt>
                <c:pt idx="1">
                  <c:v>0</c:v>
                </c:pt>
                <c:pt idx="2">
                  <c:v>27</c:v>
                </c:pt>
                <c:pt idx="3">
                  <c:v>73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AF4C-490B-808A-C077EC498D4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Feuil1!$B$1</c:f>
              <c:strCache>
                <c:ptCount val="1"/>
                <c:pt idx="0">
                  <c:v>Ventes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B3F8-43BB-B844-22D07B2F684F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B3F8-43BB-B844-22D07B2F684F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B3F8-43BB-B844-22D07B2F684F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B3F8-43BB-B844-22D07B2F684F}"/>
              </c:ext>
            </c:extLst>
          </c:dPt>
          <c:cat>
            <c:strRef>
              <c:f>Feuil1!$A$2:$A$5</c:f>
              <c:strCache>
                <c:ptCount val="4"/>
                <c:pt idx="0">
                  <c:v>1er trim.</c:v>
                </c:pt>
                <c:pt idx="1">
                  <c:v>2e trim.</c:v>
                </c:pt>
                <c:pt idx="2">
                  <c:v>3e trim.</c:v>
                </c:pt>
                <c:pt idx="3">
                  <c:v>4e trim.</c:v>
                </c:pt>
              </c:strCache>
            </c:strRef>
          </c:cat>
          <c:val>
            <c:numRef>
              <c:f>Feuil1!$B$2:$B$5</c:f>
              <c:numCache>
                <c:formatCode>General</c:formatCode>
                <c:ptCount val="4"/>
                <c:pt idx="0">
                  <c:v>0</c:v>
                </c:pt>
                <c:pt idx="1">
                  <c:v>0</c:v>
                </c:pt>
                <c:pt idx="2">
                  <c:v>28</c:v>
                </c:pt>
                <c:pt idx="3">
                  <c:v>72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B3F8-43BB-B844-22D07B2F684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Feuil1!$B$1</c:f>
              <c:strCache>
                <c:ptCount val="1"/>
                <c:pt idx="0">
                  <c:v>Ventes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CB7D-48FD-827B-7F9B38CED1CB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CB7D-48FD-827B-7F9B38CED1CB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CB7D-48FD-827B-7F9B38CED1CB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CB7D-48FD-827B-7F9B38CED1CB}"/>
              </c:ext>
            </c:extLst>
          </c:dPt>
          <c:cat>
            <c:strRef>
              <c:f>Feuil1!$A$2:$A$5</c:f>
              <c:strCache>
                <c:ptCount val="4"/>
                <c:pt idx="0">
                  <c:v>1er trim.</c:v>
                </c:pt>
                <c:pt idx="1">
                  <c:v>2e trim.</c:v>
                </c:pt>
                <c:pt idx="2">
                  <c:v>3e trim.</c:v>
                </c:pt>
                <c:pt idx="3">
                  <c:v>4e trim.</c:v>
                </c:pt>
              </c:strCache>
            </c:strRef>
          </c:cat>
          <c:val>
            <c:numRef>
              <c:f>Feuil1!$B$2:$B$5</c:f>
              <c:numCache>
                <c:formatCode>General</c:formatCode>
                <c:ptCount val="4"/>
                <c:pt idx="0">
                  <c:v>0</c:v>
                </c:pt>
                <c:pt idx="1">
                  <c:v>0</c:v>
                </c:pt>
                <c:pt idx="2">
                  <c:v>32</c:v>
                </c:pt>
                <c:pt idx="3">
                  <c:v>68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CB7D-48FD-827B-7F9B38CED1C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>
            <a:extLst>
              <a:ext uri="{FF2B5EF4-FFF2-40B4-BE49-F238E27FC236}">
                <a16:creationId xmlns:a16="http://schemas.microsoft.com/office/drawing/2014/main" id="{53F6ED8B-CF52-4A64-BACC-61D9C1041E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0D7022B2-02C5-4E03-99BC-0BA3C57AC49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996F3730-8562-4D7F-A2D1-B258C4FC42CB}" type="datetime1">
              <a:rPr lang="fr-FR" smtClean="0"/>
              <a:t>15/12/2022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C3FEE8C-8D38-4F2A-950E-071C6823E27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C567A6D-959B-4552-AB8D-4CCA819CAA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4BF9A36D-7FAC-478F-9944-F324014F6FD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4246769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 noProof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28B237-C4D2-43EE-AC18-AA163EB3D7BC}" type="datetime1">
              <a:rPr lang="fr-FR" smtClean="0"/>
              <a:pPr/>
              <a:t>15/12/2022</a:t>
            </a:fld>
            <a:endParaRPr lang="fr-FR" dirty="0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fr-FR" noProof="0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fr-FR" noProof="0"/>
              <a:t>Modifiez les styles du texte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4B9A9E5-4F7F-4A7D-9DE1-899232329269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38778318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370113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435104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344457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938883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302368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4B9A9E5-4F7F-4A7D-9DE1-899232329269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03282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051512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454688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00461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326147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044453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157447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749909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295235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7" Type="http://schemas.openxmlformats.org/officeDocument/2006/relationships/image" Target="../media/image20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svg"/><Relationship Id="rId4" Type="http://schemas.openxmlformats.org/officeDocument/2006/relationships/image" Target="../media/image26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16040" y="4434840"/>
            <a:ext cx="4941771" cy="1122202"/>
          </a:xfrm>
        </p:spPr>
        <p:txBody>
          <a:bodyPr rtlCol="0" anchor="b">
            <a:noAutofit/>
          </a:bodyPr>
          <a:lstStyle>
            <a:lvl1pPr algn="l">
              <a:defRPr sz="360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fr-FR" noProof="0"/>
              <a:t>CLIQUEZ POUR MODIFIER LE STYLE DU TITRE DU MASQUE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396660"/>
          </a:xfrm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fr-FR" noProof="0"/>
              <a:t>Modifiez le style des sous-titres du masque</a:t>
            </a:r>
          </a:p>
        </p:txBody>
      </p:sp>
      <p:pic>
        <p:nvPicPr>
          <p:cNvPr id="8" name="Graphisme 7">
            <a:extLst>
              <a:ext uri="{FF2B5EF4-FFF2-40B4-BE49-F238E27FC236}">
                <a16:creationId xmlns:a16="http://schemas.microsoft.com/office/drawing/2014/main" id="{A04F1E16-9A84-4D0E-9706-79C396AF6A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1086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 des marchés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fr-FR" noProof="0"/>
              <a:t>CLIQUEZ POUR MODIFIER LE STYLE DU TITRE DU MASQUE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063855" y="3064615"/>
            <a:ext cx="1240971" cy="823912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#</a:t>
            </a:r>
          </a:p>
        </p:txBody>
      </p:sp>
      <p:sp>
        <p:nvSpPr>
          <p:cNvPr id="23" name="Espace réservé du texte 2">
            <a:extLst>
              <a:ext uri="{FF2B5EF4-FFF2-40B4-BE49-F238E27FC236}">
                <a16:creationId xmlns:a16="http://schemas.microsoft.com/office/drawing/2014/main" id="{A066E2EA-C6EA-4A02-818E-33BD582D92E7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5475514" y="3064615"/>
            <a:ext cx="1240971" cy="823912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#</a:t>
            </a:r>
          </a:p>
        </p:txBody>
      </p:sp>
      <p:sp>
        <p:nvSpPr>
          <p:cNvPr id="24" name="Espace réservé du texte 2">
            <a:extLst>
              <a:ext uri="{FF2B5EF4-FFF2-40B4-BE49-F238E27FC236}">
                <a16:creationId xmlns:a16="http://schemas.microsoft.com/office/drawing/2014/main" id="{97B9C3B0-3522-407C-B662-631E19ECC95F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8887174" y="3064615"/>
            <a:ext cx="1240971" cy="823912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#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129698" y="4824188"/>
            <a:ext cx="3124093" cy="462927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fr-FR" noProof="0"/>
              <a:t>Cliquez ici pour modifier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526261" y="4824188"/>
            <a:ext cx="3139479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2000" cap="all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fr-FR" noProof="0"/>
              <a:t>Cliquez ici pour modifier</a:t>
            </a:r>
          </a:p>
        </p:txBody>
      </p:sp>
      <p:sp>
        <p:nvSpPr>
          <p:cNvPr id="22" name="Espace réservé du contenu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7938210" y="4824188"/>
            <a:ext cx="3124093" cy="462927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pic>
        <p:nvPicPr>
          <p:cNvPr id="11" name="Graphisme 10">
            <a:extLst>
              <a:ext uri="{FF2B5EF4-FFF2-40B4-BE49-F238E27FC236}">
                <a16:creationId xmlns:a16="http://schemas.microsoft.com/office/drawing/2014/main" id="{B38B0D13-BD5F-460B-B337-F4A934202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65141" y="2358007"/>
            <a:ext cx="2438400" cy="2019300"/>
          </a:xfrm>
          <a:prstGeom prst="rect">
            <a:avLst/>
          </a:prstGeom>
        </p:spPr>
      </p:pic>
      <p:pic>
        <p:nvPicPr>
          <p:cNvPr id="13" name="Graphisme 12">
            <a:extLst>
              <a:ext uri="{FF2B5EF4-FFF2-40B4-BE49-F238E27FC236}">
                <a16:creationId xmlns:a16="http://schemas.microsoft.com/office/drawing/2014/main" id="{BE72876B-D3DA-4462-9E24-3354D8D02A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00625" y="2531837"/>
            <a:ext cx="2190750" cy="1943100"/>
          </a:xfrm>
          <a:prstGeom prst="rect">
            <a:avLst/>
          </a:prstGeom>
        </p:spPr>
      </p:pic>
      <p:pic>
        <p:nvPicPr>
          <p:cNvPr id="15" name="Graphisme 14">
            <a:extLst>
              <a:ext uri="{FF2B5EF4-FFF2-40B4-BE49-F238E27FC236}">
                <a16:creationId xmlns:a16="http://schemas.microsoft.com/office/drawing/2014/main" id="{14A539B6-6E3F-41BA-ACE2-76E8BB6516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45608" y="2421056"/>
            <a:ext cx="2324100" cy="2057400"/>
          </a:xfrm>
          <a:prstGeom prst="rect">
            <a:avLst/>
          </a:prstGeom>
        </p:spPr>
      </p:pic>
      <p:sp>
        <p:nvSpPr>
          <p:cNvPr id="25" name="Espace réservé du contenu 3">
            <a:extLst>
              <a:ext uri="{FF2B5EF4-FFF2-40B4-BE49-F238E27FC236}">
                <a16:creationId xmlns:a16="http://schemas.microsoft.com/office/drawing/2014/main" id="{82D8880F-3EAC-45C9-91F2-19A193791A18}"/>
              </a:ext>
            </a:extLst>
          </p:cNvPr>
          <p:cNvSpPr>
            <a:spLocks noGrp="1"/>
          </p:cNvSpPr>
          <p:nvPr>
            <p:ph sz="half" idx="17" hasCustomPrompt="1"/>
          </p:nvPr>
        </p:nvSpPr>
        <p:spPr>
          <a:xfrm>
            <a:off x="1129698" y="5280763"/>
            <a:ext cx="3124093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fr-FR" noProof="0"/>
              <a:t>Modifiez les styles du texte</a:t>
            </a:r>
          </a:p>
        </p:txBody>
      </p:sp>
      <p:sp>
        <p:nvSpPr>
          <p:cNvPr id="26" name="Espace réservé du contenu 5">
            <a:extLst>
              <a:ext uri="{FF2B5EF4-FFF2-40B4-BE49-F238E27FC236}">
                <a16:creationId xmlns:a16="http://schemas.microsoft.com/office/drawing/2014/main" id="{9019518E-E850-403D-A5B5-4B53F8C4A56B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4526261" y="5280763"/>
            <a:ext cx="3139479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lnSpc>
                <a:spcPct val="100000"/>
              </a:lnSpc>
              <a:buNone/>
              <a:defRPr sz="1400" cap="none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fr-FR" noProof="0"/>
              <a:t>Modifiez les styles du texte</a:t>
            </a:r>
          </a:p>
          <a:p>
            <a:pPr lvl="1" rtl="0"/>
            <a:endParaRPr lang="fr-FR" noProof="0"/>
          </a:p>
        </p:txBody>
      </p:sp>
      <p:sp>
        <p:nvSpPr>
          <p:cNvPr id="27" name="Espace réservé du contenu 3">
            <a:extLst>
              <a:ext uri="{FF2B5EF4-FFF2-40B4-BE49-F238E27FC236}">
                <a16:creationId xmlns:a16="http://schemas.microsoft.com/office/drawing/2014/main" id="{A8058154-45E5-403E-B714-AC85774F391F}"/>
              </a:ext>
            </a:extLst>
          </p:cNvPr>
          <p:cNvSpPr>
            <a:spLocks noGrp="1"/>
          </p:cNvSpPr>
          <p:nvPr>
            <p:ph sz="half" idx="19" hasCustomPrompt="1"/>
          </p:nvPr>
        </p:nvSpPr>
        <p:spPr>
          <a:xfrm>
            <a:off x="7938210" y="5280763"/>
            <a:ext cx="3124093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fr-FR" noProof="0"/>
              <a:t>Modifiez les styles du texte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fr-FR" noProof="0"/>
              <a:t>16/12/2022</a:t>
            </a:r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fr-FR" noProof="0"/>
              <a:t>Project Presentation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4426193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Deux contenu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892177"/>
            <a:ext cx="8421688" cy="1325563"/>
          </a:xfrm>
        </p:spPr>
        <p:txBody>
          <a:bodyPr rtlCol="0">
            <a:normAutofit/>
          </a:bodyPr>
          <a:lstStyle>
            <a:lvl1pPr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fr-FR" noProof="0"/>
              <a:t>CLIQUEZ POUR MODIFIER LE STYLE DU TITRE DU MASQUE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76936"/>
            <a:ext cx="3924300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CLIQUEZ ICI POUR MODIFIER LE TEXTE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2933700" y="3834606"/>
            <a:ext cx="3924300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fr-FR" noProof="0"/>
              <a:t>Modifiez les styles du texte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76936"/>
            <a:ext cx="3943627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fr-FR" noProof="0"/>
              <a:t>CLIQUEZ ICI POUR MODIFIER LE TEXTE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7410173" y="3834606"/>
            <a:ext cx="3943627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fr-FR" noProof="0"/>
              <a:t>Modifiez les styles du texte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fr-FR" noProof="0"/>
              <a:t>16/12/2022</a:t>
            </a:r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fr-FR" noProof="0"/>
              <a:t>Project Presentation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fr-FR" noProof="0" smtClean="0"/>
              <a:t>‹N°›</a:t>
            </a:fld>
            <a:endParaRPr lang="fr-FR" noProof="0"/>
          </a:p>
        </p:txBody>
      </p:sp>
      <p:pic>
        <p:nvPicPr>
          <p:cNvPr id="11" name="Graphisme 10">
            <a:extLst>
              <a:ext uri="{FF2B5EF4-FFF2-40B4-BE49-F238E27FC236}">
                <a16:creationId xmlns:a16="http://schemas.microsoft.com/office/drawing/2014/main" id="{EE24E1DB-1F20-4C28-8069-D9219D1F8B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368030" cy="391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7409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sme 13">
            <a:extLst>
              <a:ext uri="{FF2B5EF4-FFF2-40B4-BE49-F238E27FC236}">
                <a16:creationId xmlns:a16="http://schemas.microsoft.com/office/drawing/2014/main" id="{AE202E03-5C65-4305-B969-65220AD410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41825" b="23071"/>
          <a:stretch/>
        </p:blipFill>
        <p:spPr>
          <a:xfrm flipH="1">
            <a:off x="0" y="0"/>
            <a:ext cx="5441888" cy="6858000"/>
          </a:xfrm>
          <a:custGeom>
            <a:avLst/>
            <a:gdLst>
              <a:gd name="connsiteX0" fmla="*/ 5441888 w 5441888"/>
              <a:gd name="connsiteY0" fmla="*/ 0 h 6858000"/>
              <a:gd name="connsiteX1" fmla="*/ 0 w 5441888"/>
              <a:gd name="connsiteY1" fmla="*/ 0 h 6858000"/>
              <a:gd name="connsiteX2" fmla="*/ 0 w 5441888"/>
              <a:gd name="connsiteY2" fmla="*/ 6858000 h 6858000"/>
              <a:gd name="connsiteX3" fmla="*/ 5441888 w 5441888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41888" h="6858000">
                <a:moveTo>
                  <a:pt x="5441888" y="0"/>
                </a:moveTo>
                <a:lnTo>
                  <a:pt x="0" y="0"/>
                </a:lnTo>
                <a:lnTo>
                  <a:pt x="0" y="6858000"/>
                </a:lnTo>
                <a:lnTo>
                  <a:pt x="5441888" y="6858000"/>
                </a:lnTo>
                <a:close/>
              </a:path>
            </a:pathLst>
          </a:custGeom>
        </p:spPr>
      </p:pic>
      <p:sp>
        <p:nvSpPr>
          <p:cNvPr id="19" name="Titre 1">
            <a:extLst>
              <a:ext uri="{FF2B5EF4-FFF2-40B4-BE49-F238E27FC236}">
                <a16:creationId xmlns:a16="http://schemas.microsoft.com/office/drawing/2014/main" id="{1E1C8C6D-0530-475B-A7F7-0E00C33ACF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20169" y="1152771"/>
            <a:ext cx="5431971" cy="846301"/>
          </a:xfrm>
        </p:spPr>
        <p:txBody>
          <a:bodyPr rtlCol="0" anchor="t">
            <a:normAutofit/>
          </a:bodyPr>
          <a:lstStyle>
            <a:lvl1pPr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fr-FR" noProof="0"/>
              <a:t>CLIQUEZ ICI POUR MODIFIER LE STYLE DU TITRE</a:t>
            </a:r>
          </a:p>
        </p:txBody>
      </p:sp>
      <p:sp>
        <p:nvSpPr>
          <p:cNvPr id="20" name="Espace réservé du texte 15">
            <a:extLst>
              <a:ext uri="{FF2B5EF4-FFF2-40B4-BE49-F238E27FC236}">
                <a16:creationId xmlns:a16="http://schemas.microsoft.com/office/drawing/2014/main" id="{3D2778A3-7084-4333-8349-03B1FEB5FE7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2469515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fr-FR" noProof="0"/>
              <a:t>CLIQUEZ POUR AJOUTER UN SOUS-TITRE</a:t>
            </a:r>
          </a:p>
        </p:txBody>
      </p:sp>
      <p:sp>
        <p:nvSpPr>
          <p:cNvPr id="25" name="Espace réservé du texte 18">
            <a:extLst>
              <a:ext uri="{FF2B5EF4-FFF2-40B4-BE49-F238E27FC236}">
                <a16:creationId xmlns:a16="http://schemas.microsoft.com/office/drawing/2014/main" id="{70ED2545-F96B-400C-B6F4-F1D2D83B724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2798940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26" name="Espace réservé du texte 15">
            <a:extLst>
              <a:ext uri="{FF2B5EF4-FFF2-40B4-BE49-F238E27FC236}">
                <a16:creationId xmlns:a16="http://schemas.microsoft.com/office/drawing/2014/main" id="{4A2FECA2-3808-47DC-84EB-CD3395C2052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3569311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fr-FR" noProof="0"/>
              <a:t>CLIQUEZ POUR AJOUTER UN SOUS-TITRE</a:t>
            </a:r>
          </a:p>
        </p:txBody>
      </p:sp>
      <p:sp>
        <p:nvSpPr>
          <p:cNvPr id="27" name="Espace réservé du texte 18">
            <a:extLst>
              <a:ext uri="{FF2B5EF4-FFF2-40B4-BE49-F238E27FC236}">
                <a16:creationId xmlns:a16="http://schemas.microsoft.com/office/drawing/2014/main" id="{24393B9A-03C4-45C1-8172-F8B354458A4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3898736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28" name="Espace réservé du texte 15">
            <a:extLst>
              <a:ext uri="{FF2B5EF4-FFF2-40B4-BE49-F238E27FC236}">
                <a16:creationId xmlns:a16="http://schemas.microsoft.com/office/drawing/2014/main" id="{18EC24A5-B4A5-4BAB-AE40-30EB69D6EF7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4669107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fr-FR" noProof="0"/>
              <a:t>CLIQUEZ POUR AJOUTER UN SOUS-TITRE</a:t>
            </a:r>
          </a:p>
        </p:txBody>
      </p:sp>
      <p:sp>
        <p:nvSpPr>
          <p:cNvPr id="29" name="Espace réservé du texte 18">
            <a:extLst>
              <a:ext uri="{FF2B5EF4-FFF2-40B4-BE49-F238E27FC236}">
                <a16:creationId xmlns:a16="http://schemas.microsoft.com/office/drawing/2014/main" id="{726F36C0-4E6A-4A10-960D-11D78D04447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998532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21" name="Espace réservé de la date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fr-FR" noProof="0"/>
              <a:t>16/12/2022</a:t>
            </a:r>
          </a:p>
        </p:txBody>
      </p:sp>
      <p:sp>
        <p:nvSpPr>
          <p:cNvPr id="22" name="Espace réservé du pied de page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fr-FR" noProof="0"/>
              <a:t>Project Presentation</a:t>
            </a:r>
          </a:p>
        </p:txBody>
      </p:sp>
      <p:sp>
        <p:nvSpPr>
          <p:cNvPr id="24" name="Espace réservé du numéro de diapositive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3769334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raphique et tableau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>
            <a:normAutofit/>
          </a:bodyPr>
          <a:lstStyle>
            <a:lvl1pPr algn="l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fr-FR" noProof="0"/>
              <a:t>CLIQUEZ ICI POUR MODIFIER LE STYLE DU TITRE</a:t>
            </a:r>
          </a:p>
        </p:txBody>
      </p:sp>
      <p:sp>
        <p:nvSpPr>
          <p:cNvPr id="15" name="Espace réservé du texte 14">
            <a:extLst>
              <a:ext uri="{FF2B5EF4-FFF2-40B4-BE49-F238E27FC236}">
                <a16:creationId xmlns:a16="http://schemas.microsoft.com/office/drawing/2014/main" id="{B250D272-9B39-4C2D-B0F5-21010D11E43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48749" y="1361938"/>
            <a:ext cx="6765925" cy="496888"/>
          </a:xfrm>
        </p:spPr>
        <p:txBody>
          <a:bodyPr rtlCol="0">
            <a:noAutofit/>
          </a:bodyPr>
          <a:lstStyle>
            <a:lvl1pPr marL="0" indent="0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fr-FR" noProof="0"/>
              <a:t>Modifiez les styles du texte</a:t>
            </a:r>
          </a:p>
        </p:txBody>
      </p:sp>
      <p:sp>
        <p:nvSpPr>
          <p:cNvPr id="7" name="Espace réservé au graphique 6">
            <a:extLst>
              <a:ext uri="{FF2B5EF4-FFF2-40B4-BE49-F238E27FC236}">
                <a16:creationId xmlns:a16="http://schemas.microsoft.com/office/drawing/2014/main" id="{08AF2DB4-A973-4307-B59C-6058A138835C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838200" y="2286002"/>
            <a:ext cx="6094270" cy="3542143"/>
          </a:xfrm>
        </p:spPr>
        <p:txBody>
          <a:bodyPr rtlCol="0"/>
          <a:lstStyle/>
          <a:p>
            <a:pPr rtl="0"/>
            <a:r>
              <a:rPr lang="fr-FR" noProof="0"/>
              <a:t>Cliquez sur l’icône pour ajouter un graphique</a:t>
            </a:r>
          </a:p>
        </p:txBody>
      </p: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339C283A-EC40-421C-8A0E-F9A3161C889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858125" y="2284624"/>
            <a:ext cx="3147332" cy="306388"/>
          </a:xfrm>
        </p:spPr>
        <p:txBody>
          <a:bodyPr rtlCol="0">
            <a:noAutofit/>
          </a:bodyPr>
          <a:lstStyle>
            <a:lvl1pPr marL="0" indent="0">
              <a:buNone/>
              <a:defRPr sz="1400" cap="all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 rtl="0"/>
            <a:r>
              <a:rPr lang="fr-FR" noProof="0"/>
              <a:t>Cliquez ici pour modifier</a:t>
            </a:r>
          </a:p>
        </p:txBody>
      </p:sp>
      <p:sp>
        <p:nvSpPr>
          <p:cNvPr id="13" name="Espace réservé du contenu 12">
            <a:extLst>
              <a:ext uri="{FF2B5EF4-FFF2-40B4-BE49-F238E27FC236}">
                <a16:creationId xmlns:a16="http://schemas.microsoft.com/office/drawing/2014/main" id="{305CA2B1-D510-4949-A638-C1A064DA41A7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7858125" y="2779713"/>
            <a:ext cx="3148013" cy="3095625"/>
          </a:xfrm>
        </p:spPr>
        <p:txBody>
          <a:bodyPr rtlCol="0">
            <a:normAutofit/>
          </a:bodyPr>
          <a:lstStyle>
            <a:lvl1pPr marL="0" indent="0"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914400" indent="0">
              <a:buNone/>
              <a:defRPr sz="105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1371600" indent="0"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marL="1828800" indent="0"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 rtl="0"/>
            <a:r>
              <a:rPr lang="fr-FR" noProof="0"/>
              <a:t>Cliquez ici pour ajouter du contenu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fr-FR" noProof="0"/>
              <a:t>16/12/2022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fr-FR" noProof="0"/>
              <a:t>Project Presentation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29003470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ronologi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D46070C-E825-43D0-99F4-8B4614131131}"/>
              </a:ext>
            </a:extLst>
          </p:cNvPr>
          <p:cNvSpPr/>
          <p:nvPr userDrawn="1"/>
        </p:nvSpPr>
        <p:spPr>
          <a:xfrm>
            <a:off x="0" y="3057683"/>
            <a:ext cx="12191998" cy="20101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>
            <a:normAutofit/>
          </a:bodyPr>
          <a:lstStyle>
            <a:lvl1pPr algn="l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6" name="Espace réservé du texte 10">
            <a:extLst>
              <a:ext uri="{FF2B5EF4-FFF2-40B4-BE49-F238E27FC236}">
                <a16:creationId xmlns:a16="http://schemas.microsoft.com/office/drawing/2014/main" id="{E4E92FC5-6FC2-45C2-9200-3244F9EA69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354712"/>
            <a:ext cx="731520" cy="457200"/>
          </a:xfrm>
        </p:spPr>
        <p:txBody>
          <a:bodyPr rtlCol="0" anchor="ctr"/>
          <a:lstStyle>
            <a:lvl1pPr marL="0" indent="0" algn="l">
              <a:buNone/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fr-FR" noProof="0"/>
              <a:t>Année</a:t>
            </a:r>
          </a:p>
        </p:txBody>
      </p:sp>
      <p:sp>
        <p:nvSpPr>
          <p:cNvPr id="7" name="Espace réservé du texte 10">
            <a:extLst>
              <a:ext uri="{FF2B5EF4-FFF2-40B4-BE49-F238E27FC236}">
                <a16:creationId xmlns:a16="http://schemas.microsoft.com/office/drawing/2014/main" id="{4D75C136-D6C3-4431-8776-997070627AA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8" name="Espace réservé du texte 10">
            <a:extLst>
              <a:ext uri="{FF2B5EF4-FFF2-40B4-BE49-F238E27FC236}">
                <a16:creationId xmlns:a16="http://schemas.microsoft.com/office/drawing/2014/main" id="{FD15D323-BFE3-4ACE-9A2E-C9EB69458B1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388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9" name="Espace réservé du texte 10">
            <a:extLst>
              <a:ext uri="{FF2B5EF4-FFF2-40B4-BE49-F238E27FC236}">
                <a16:creationId xmlns:a16="http://schemas.microsoft.com/office/drawing/2014/main" id="{3B520767-B49F-4503-8120-B66E411F33E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10" name="Espace réservé du texte 10">
            <a:extLst>
              <a:ext uri="{FF2B5EF4-FFF2-40B4-BE49-F238E27FC236}">
                <a16:creationId xmlns:a16="http://schemas.microsoft.com/office/drawing/2014/main" id="{30C2F5A0-E03E-4C89-B9EB-8D48889F5F9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AB3645A3-D681-45BF-B195-452D000802C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292468"/>
            <a:ext cx="731520" cy="457200"/>
          </a:xfrm>
        </p:spPr>
        <p:txBody>
          <a:bodyPr rtlCol="0" anchor="ctr"/>
          <a:lstStyle>
            <a:lvl1pPr marL="0" indent="0" algn="l">
              <a:buNone/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fr-FR" noProof="0"/>
              <a:t>Année</a:t>
            </a:r>
          </a:p>
        </p:txBody>
      </p:sp>
      <p:sp>
        <p:nvSpPr>
          <p:cNvPr id="12" name="Espace réservé du texte 10">
            <a:extLst>
              <a:ext uri="{FF2B5EF4-FFF2-40B4-BE49-F238E27FC236}">
                <a16:creationId xmlns:a16="http://schemas.microsoft.com/office/drawing/2014/main" id="{59D3CBFE-13C8-4DB1-A831-9393264923E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13" name="Espace réservé du texte 10">
            <a:extLst>
              <a:ext uri="{FF2B5EF4-FFF2-40B4-BE49-F238E27FC236}">
                <a16:creationId xmlns:a16="http://schemas.microsoft.com/office/drawing/2014/main" id="{82385A0A-C61D-4BBD-AC77-D7642F895E2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14" name="Espace réservé du texte 10">
            <a:extLst>
              <a:ext uri="{FF2B5EF4-FFF2-40B4-BE49-F238E27FC236}">
                <a16:creationId xmlns:a16="http://schemas.microsoft.com/office/drawing/2014/main" id="{FED89FCE-7507-4C8C-923F-92229058946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15" name="Espace réservé du texte 10">
            <a:extLst>
              <a:ext uri="{FF2B5EF4-FFF2-40B4-BE49-F238E27FC236}">
                <a16:creationId xmlns:a16="http://schemas.microsoft.com/office/drawing/2014/main" id="{F2F73935-BF53-4510-8B8F-EDB1CD56A1B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16" name="Espace réservé du texte 10">
            <a:extLst>
              <a:ext uri="{FF2B5EF4-FFF2-40B4-BE49-F238E27FC236}">
                <a16:creationId xmlns:a16="http://schemas.microsoft.com/office/drawing/2014/main" id="{2A9276DB-F427-4F8E-8E4C-466600F390F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17" name="Espace réservé du texte 10">
            <a:extLst>
              <a:ext uri="{FF2B5EF4-FFF2-40B4-BE49-F238E27FC236}">
                <a16:creationId xmlns:a16="http://schemas.microsoft.com/office/drawing/2014/main" id="{79023948-0C1E-4DAB-B885-1C713409AA0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18" name="Espace réservé du texte 10">
            <a:extLst>
              <a:ext uri="{FF2B5EF4-FFF2-40B4-BE49-F238E27FC236}">
                <a16:creationId xmlns:a16="http://schemas.microsoft.com/office/drawing/2014/main" id="{4AB6A03C-6180-41ED-A88D-ECBB80D160F2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19" name="Espace réservé du texte 10">
            <a:extLst>
              <a:ext uri="{FF2B5EF4-FFF2-40B4-BE49-F238E27FC236}">
                <a16:creationId xmlns:a16="http://schemas.microsoft.com/office/drawing/2014/main" id="{145AD645-55F0-41A9-AC53-ED30BF1340B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20" name="Espace réservé du texte 10">
            <a:extLst>
              <a:ext uri="{FF2B5EF4-FFF2-40B4-BE49-F238E27FC236}">
                <a16:creationId xmlns:a16="http://schemas.microsoft.com/office/drawing/2014/main" id="{C39F248D-01B4-40EE-B483-E8E81806DFBE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21" name="Espace réservé du texte 10">
            <a:extLst>
              <a:ext uri="{FF2B5EF4-FFF2-40B4-BE49-F238E27FC236}">
                <a16:creationId xmlns:a16="http://schemas.microsoft.com/office/drawing/2014/main" id="{1D0F1859-7A34-42DF-873E-2CF864E4C4B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7602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22" name="Espace réservé du texte 10">
            <a:extLst>
              <a:ext uri="{FF2B5EF4-FFF2-40B4-BE49-F238E27FC236}">
                <a16:creationId xmlns:a16="http://schemas.microsoft.com/office/drawing/2014/main" id="{6EB397AF-B5C1-40FE-86D4-BA660E4C6E46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23" name="Espace réservé du texte 10">
            <a:extLst>
              <a:ext uri="{FF2B5EF4-FFF2-40B4-BE49-F238E27FC236}">
                <a16:creationId xmlns:a16="http://schemas.microsoft.com/office/drawing/2014/main" id="{AF1343D5-DC0F-4C7E-967F-CFC300A2C80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24" name="Espace réservé du texte 10">
            <a:extLst>
              <a:ext uri="{FF2B5EF4-FFF2-40B4-BE49-F238E27FC236}">
                <a16:creationId xmlns:a16="http://schemas.microsoft.com/office/drawing/2014/main" id="{9AD688A5-D2DF-4FC3-8171-FAEA8C4F5566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25" name="Espace réservé du texte 10">
            <a:extLst>
              <a:ext uri="{FF2B5EF4-FFF2-40B4-BE49-F238E27FC236}">
                <a16:creationId xmlns:a16="http://schemas.microsoft.com/office/drawing/2014/main" id="{EA05A5D4-01B0-4932-B03E-571986E282EA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26" name="Espace réservé du texte 10">
            <a:extLst>
              <a:ext uri="{FF2B5EF4-FFF2-40B4-BE49-F238E27FC236}">
                <a16:creationId xmlns:a16="http://schemas.microsoft.com/office/drawing/2014/main" id="{72A84601-CD4F-49ED-8D51-CEF03236305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27" name="Espace réservé du texte 10">
            <a:extLst>
              <a:ext uri="{FF2B5EF4-FFF2-40B4-BE49-F238E27FC236}">
                <a16:creationId xmlns:a16="http://schemas.microsoft.com/office/drawing/2014/main" id="{C49FB196-753D-4A12-9460-57D8AB4B540B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28" name="Espace réservé du texte 10">
            <a:extLst>
              <a:ext uri="{FF2B5EF4-FFF2-40B4-BE49-F238E27FC236}">
                <a16:creationId xmlns:a16="http://schemas.microsoft.com/office/drawing/2014/main" id="{DFC05EC7-9D6C-486B-9E2F-D3612013C0A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29" name="Espace réservé du texte 10">
            <a:extLst>
              <a:ext uri="{FF2B5EF4-FFF2-40B4-BE49-F238E27FC236}">
                <a16:creationId xmlns:a16="http://schemas.microsoft.com/office/drawing/2014/main" id="{98F455FB-241B-4E1F-B581-FA6CBA239545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30" name="Espace réservé du texte 10">
            <a:extLst>
              <a:ext uri="{FF2B5EF4-FFF2-40B4-BE49-F238E27FC236}">
                <a16:creationId xmlns:a16="http://schemas.microsoft.com/office/drawing/2014/main" id="{9E38664A-8108-4E24-800B-3C32ADA43978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31" name="Espace réservé du texte 10">
            <a:extLst>
              <a:ext uri="{FF2B5EF4-FFF2-40B4-BE49-F238E27FC236}">
                <a16:creationId xmlns:a16="http://schemas.microsoft.com/office/drawing/2014/main" id="{2908458B-A3ED-4855-9E08-108D7C4A8D36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FA35437-CCDE-4D92-B879-F23B329C8EC3}"/>
              </a:ext>
            </a:extLst>
          </p:cNvPr>
          <p:cNvSpPr/>
          <p:nvPr userDrawn="1"/>
        </p:nvSpPr>
        <p:spPr>
          <a:xfrm>
            <a:off x="929640" y="4034785"/>
            <a:ext cx="10332720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6" name="Espace réservé de la date 2">
            <a:extLst>
              <a:ext uri="{FF2B5EF4-FFF2-40B4-BE49-F238E27FC236}">
                <a16:creationId xmlns:a16="http://schemas.microsoft.com/office/drawing/2014/main" id="{1CDC588F-73BC-4108-974B-0EAAB8213CE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fr-FR" noProof="0"/>
              <a:t>16/12/2022</a:t>
            </a:r>
          </a:p>
        </p:txBody>
      </p:sp>
      <p:sp>
        <p:nvSpPr>
          <p:cNvPr id="37" name="Espace réservé du pied de page 3">
            <a:extLst>
              <a:ext uri="{FF2B5EF4-FFF2-40B4-BE49-F238E27FC236}">
                <a16:creationId xmlns:a16="http://schemas.microsoft.com/office/drawing/2014/main" id="{B2AC1EB2-9B8F-4077-8B66-64F9549F2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fr-FR" noProof="0"/>
              <a:t>Project Presentation</a:t>
            </a:r>
          </a:p>
        </p:txBody>
      </p:sp>
      <p:sp>
        <p:nvSpPr>
          <p:cNvPr id="38" name="Espace réservé du numéro de diapositive 4">
            <a:extLst>
              <a:ext uri="{FF2B5EF4-FFF2-40B4-BE49-F238E27FC236}">
                <a16:creationId xmlns:a16="http://schemas.microsoft.com/office/drawing/2014/main" id="{28DE3E33-346A-45AF-B164-CB5DF04FA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0563234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SmartArt 6">
            <a:extLst>
              <a:ext uri="{FF2B5EF4-FFF2-40B4-BE49-F238E27FC236}">
                <a16:creationId xmlns:a16="http://schemas.microsoft.com/office/drawing/2014/main" id="{156CA116-0F6E-4EE9-B34F-03BA07161A7A}"/>
              </a:ext>
            </a:extLst>
          </p:cNvPr>
          <p:cNvSpPr>
            <a:spLocks noGrp="1"/>
          </p:cNvSpPr>
          <p:nvPr>
            <p:ph type="dgm" sz="quarter" idx="15" hasCustomPrompt="1"/>
          </p:nvPr>
        </p:nvSpPr>
        <p:spPr>
          <a:xfrm>
            <a:off x="838200" y="2136776"/>
            <a:ext cx="10515600" cy="3697645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fr-FR" noProof="0"/>
              <a:t>Cliquez sur l’icône pour ajouter un graphique SmartArt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fr-FR" noProof="0"/>
              <a:t>CLIQUEZ ICI POUR MODIFIER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fr-FR" noProof="0"/>
              <a:t>16/12/2022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fr-FR" noProof="0"/>
              <a:t>Project Presentation</a:t>
            </a:r>
          </a:p>
        </p:txBody>
      </p: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66988B2D-0240-4256-8268-4B9FF1E72363}"/>
              </a:ext>
            </a:extLst>
          </p:cNvPr>
          <p:cNvCxnSpPr>
            <a:cxnSpLocks/>
          </p:cNvCxnSpPr>
          <p:nvPr/>
        </p:nvCxnSpPr>
        <p:spPr>
          <a:xfrm flipV="1">
            <a:off x="0" y="0"/>
            <a:ext cx="2590800" cy="7620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D8EEAAE1-3D04-41C3-B2D2-B3BEF34C3B27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704850" cy="1027906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35431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positive équipe 4 personne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fr-FR" noProof="0"/>
              <a:t>CLIQUEZ ICI POUR MODIFIER LE STYLE DU TITRE</a:t>
            </a:r>
          </a:p>
        </p:txBody>
      </p:sp>
      <p:sp>
        <p:nvSpPr>
          <p:cNvPr id="11" name="Espace réservé d’image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487181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17" name="Espace réservé d’image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836914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18" name="Espace réservé d’image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32757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 marL="0" indent="0">
              <a:buNone/>
              <a:defRPr sz="1400"/>
            </a:lvl1pPr>
            <a:lvl2pPr marL="457200" indent="0" algn="l">
              <a:lnSpc>
                <a:spcPct val="10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</a:lstStyle>
          <a:p>
            <a:pPr lvl="0" rtl="0"/>
            <a:r>
              <a:rPr lang="fr-FR" noProof="0"/>
              <a:t>Cliquez sur l’icône pour ajouter une image</a:t>
            </a:r>
          </a:p>
        </p:txBody>
      </p:sp>
      <p:sp>
        <p:nvSpPr>
          <p:cNvPr id="19" name="Espace réservé d’image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74745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43248" y="5084524"/>
            <a:ext cx="2123743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CLIQUEZ ICI POUR MODIFIER</a:t>
            </a:r>
          </a:p>
        </p:txBody>
      </p:sp>
      <p:sp>
        <p:nvSpPr>
          <p:cNvPr id="23" name="Espace réservé du texte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692980" y="5099206"/>
            <a:ext cx="2135755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CLIQUEZ ICI POUR MODIFIER</a:t>
            </a:r>
          </a:p>
        </p:txBody>
      </p:sp>
      <p:sp>
        <p:nvSpPr>
          <p:cNvPr id="24" name="Espace réservé du texte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183644" y="5099206"/>
            <a:ext cx="2123743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CLIQUEZ ICI POUR MODIFIER</a:t>
            </a:r>
          </a:p>
        </p:txBody>
      </p:sp>
      <p:sp>
        <p:nvSpPr>
          <p:cNvPr id="25" name="Espace réservé du texte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603525" y="5084524"/>
            <a:ext cx="2123742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CLIQUEZ ICI POUR MODIFIER</a:t>
            </a:r>
          </a:p>
        </p:txBody>
      </p:sp>
      <p:sp>
        <p:nvSpPr>
          <p:cNvPr id="26" name="Espace réservé du texte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487181" y="5464114"/>
            <a:ext cx="1845511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CLIQUEZ ICI POUR MODIFIER</a:t>
            </a:r>
          </a:p>
        </p:txBody>
      </p:sp>
      <p:sp>
        <p:nvSpPr>
          <p:cNvPr id="27" name="Espace réservé du texte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36913" y="5478796"/>
            <a:ext cx="1855949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CLIQUEZ ICI POUR MODIFIER</a:t>
            </a:r>
          </a:p>
        </p:txBody>
      </p:sp>
      <p:sp>
        <p:nvSpPr>
          <p:cNvPr id="28" name="Espace réservé du texte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327577" y="5478796"/>
            <a:ext cx="1845511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CLIQUEZ ICI POUR MODIFIER</a:t>
            </a:r>
          </a:p>
        </p:txBody>
      </p:sp>
      <p:sp>
        <p:nvSpPr>
          <p:cNvPr id="29" name="Espace réservé du texte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7458" y="5464114"/>
            <a:ext cx="184551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CLIQUEZ ICI POUR MODIFIER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fr-FR" noProof="0"/>
              <a:t>16/12/2022</a:t>
            </a:r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fr-FR" noProof="0"/>
              <a:t>Project Presentation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fr-FR" noProof="0" smtClean="0"/>
              <a:t>‹N°›</a:t>
            </a:fld>
            <a:endParaRPr lang="fr-FR" noProof="0"/>
          </a:p>
        </p:txBody>
      </p: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4E4B72DA-52CB-4D39-A342-8857B4D959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 flipH="1" flipV="1">
            <a:off x="7334250" y="0"/>
            <a:ext cx="4857750" cy="76200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21D9BCDA-DFB7-41A4-A7C7-CEE86CEDCB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1487150" y="0"/>
            <a:ext cx="704850" cy="1724025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23728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936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positive équipe 8 personnes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fr-FR" noProof="0"/>
              <a:t>CLIQUEZ ICI POUR MODIFIER LE STYLE DU TITRE</a:t>
            </a:r>
          </a:p>
        </p:txBody>
      </p:sp>
      <p:sp>
        <p:nvSpPr>
          <p:cNvPr id="11" name="Espace réservé d’image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877176" y="2428875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17" name="Espace réservé d’image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226270" y="2428875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18" name="Espace réservé d’image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716934" y="2428875"/>
            <a:ext cx="1066800" cy="1066800"/>
          </a:xfrm>
          <a:solidFill>
            <a:schemeClr val="tx1"/>
          </a:solidFill>
        </p:spPr>
        <p:txBody>
          <a:bodyPr rtlCol="0">
            <a:noAutofit/>
          </a:bodyPr>
          <a:lstStyle>
            <a:lvl1pPr marL="0" indent="0" algn="l"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2pPr>
          </a:lstStyle>
          <a:p>
            <a:pPr lvl="0" rtl="0"/>
            <a:r>
              <a:rPr lang="fr-FR" noProof="0"/>
              <a:t>Cliquez sur l’icône pour ajouter une image</a:t>
            </a:r>
          </a:p>
        </p:txBody>
      </p:sp>
      <p:sp>
        <p:nvSpPr>
          <p:cNvPr id="19" name="Espace réservé d’image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136814" y="2428875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00168" y="3654378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CLIQUEZ ICI POUR MODIFIER</a:t>
            </a:r>
          </a:p>
        </p:txBody>
      </p:sp>
      <p:sp>
        <p:nvSpPr>
          <p:cNvPr id="26" name="Espace réservé du texte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390120" y="3782039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CLIQUEZ ICI POUR MODIFIER</a:t>
            </a:r>
          </a:p>
        </p:txBody>
      </p:sp>
      <p:sp>
        <p:nvSpPr>
          <p:cNvPr id="23" name="Espace réservé du texte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49262" y="3669060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CLIQUEZ ICI POUR MODIFIER</a:t>
            </a:r>
          </a:p>
        </p:txBody>
      </p:sp>
      <p:sp>
        <p:nvSpPr>
          <p:cNvPr id="27" name="Espace réservé du texte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739214" y="3796721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CLIQUEZ ICI POUR MODIFIER</a:t>
            </a:r>
          </a:p>
        </p:txBody>
      </p:sp>
      <p:sp>
        <p:nvSpPr>
          <p:cNvPr id="24" name="Espace réservé du texte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339926" y="3669060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CLIQUEZ ICI POUR MODIFIER</a:t>
            </a:r>
          </a:p>
        </p:txBody>
      </p:sp>
      <p:sp>
        <p:nvSpPr>
          <p:cNvPr id="28" name="Espace réservé du texte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217963" y="3796721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CLIQUEZ ICI POUR MODIFIER</a:t>
            </a:r>
          </a:p>
        </p:txBody>
      </p:sp>
      <p:sp>
        <p:nvSpPr>
          <p:cNvPr id="25" name="Espace réservé du texte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759806" y="3654378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CLIQUEZ ICI POUR MODIFIER</a:t>
            </a:r>
          </a:p>
        </p:txBody>
      </p:sp>
      <p:sp>
        <p:nvSpPr>
          <p:cNvPr id="29" name="Espace réservé du texte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634432" y="3782039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CLIQUEZ ICI POUR MODIFIER</a:t>
            </a:r>
          </a:p>
        </p:txBody>
      </p:sp>
      <p:sp>
        <p:nvSpPr>
          <p:cNvPr id="55" name="Espace réservé d’image 10">
            <a:extLst>
              <a:ext uri="{FF2B5EF4-FFF2-40B4-BE49-F238E27FC236}">
                <a16:creationId xmlns:a16="http://schemas.microsoft.com/office/drawing/2014/main" id="{1EBAEB1D-A7F9-4F90-B642-4277D3802BAB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1877176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56" name="Espace réservé d’image 10">
            <a:extLst>
              <a:ext uri="{FF2B5EF4-FFF2-40B4-BE49-F238E27FC236}">
                <a16:creationId xmlns:a16="http://schemas.microsoft.com/office/drawing/2014/main" id="{9461A69E-14C8-4325-89AF-D4257C1C05BA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4226270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57" name="Espace réservé d’image 10">
            <a:extLst>
              <a:ext uri="{FF2B5EF4-FFF2-40B4-BE49-F238E27FC236}">
                <a16:creationId xmlns:a16="http://schemas.microsoft.com/office/drawing/2014/main" id="{0FB38616-82FB-4DAD-A82E-3777ACB41148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6716934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2pPr>
          </a:lstStyle>
          <a:p>
            <a:pPr lvl="0" rtl="0"/>
            <a:r>
              <a:rPr lang="fr-FR" noProof="0"/>
              <a:t>Cliquez sur l’icône pour ajouter une image</a:t>
            </a:r>
          </a:p>
        </p:txBody>
      </p:sp>
      <p:sp>
        <p:nvSpPr>
          <p:cNvPr id="58" name="Espace réservé d’image 10">
            <a:extLst>
              <a:ext uri="{FF2B5EF4-FFF2-40B4-BE49-F238E27FC236}">
                <a16:creationId xmlns:a16="http://schemas.microsoft.com/office/drawing/2014/main" id="{622ED9F4-EB9B-4588-8501-BFECB846EE73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9136814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54" name="Espace réservé du texte 2">
            <a:extLst>
              <a:ext uri="{FF2B5EF4-FFF2-40B4-BE49-F238E27FC236}">
                <a16:creationId xmlns:a16="http://schemas.microsoft.com/office/drawing/2014/main" id="{22930C5B-603C-494E-A467-8B394D01D406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1500168" y="5513214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CLIQUEZ ICI POUR MODIFIER</a:t>
            </a:r>
          </a:p>
        </p:txBody>
      </p:sp>
      <p:sp>
        <p:nvSpPr>
          <p:cNvPr id="62" name="Espace réservé du texte 2">
            <a:extLst>
              <a:ext uri="{FF2B5EF4-FFF2-40B4-BE49-F238E27FC236}">
                <a16:creationId xmlns:a16="http://schemas.microsoft.com/office/drawing/2014/main" id="{540C455F-A23B-493F-B95E-AB485D91DA6A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1390120" y="5640875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CLIQUEZ ICI POUR MODIFIER</a:t>
            </a:r>
          </a:p>
        </p:txBody>
      </p:sp>
      <p:sp>
        <p:nvSpPr>
          <p:cNvPr id="59" name="Espace réservé du texte 2">
            <a:extLst>
              <a:ext uri="{FF2B5EF4-FFF2-40B4-BE49-F238E27FC236}">
                <a16:creationId xmlns:a16="http://schemas.microsoft.com/office/drawing/2014/main" id="{6D1C374C-DAF7-40EF-B279-4EC7A2AFE6A2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3849262" y="5527896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CLIQUEZ ICI POUR MODIFIER</a:t>
            </a:r>
          </a:p>
        </p:txBody>
      </p:sp>
      <p:sp>
        <p:nvSpPr>
          <p:cNvPr id="63" name="Espace réservé du texte 2">
            <a:extLst>
              <a:ext uri="{FF2B5EF4-FFF2-40B4-BE49-F238E27FC236}">
                <a16:creationId xmlns:a16="http://schemas.microsoft.com/office/drawing/2014/main" id="{421FF438-E4E8-4643-BCB3-4A1C12429042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3739214" y="5655557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CLIQUEZ ICI POUR MODIFIER</a:t>
            </a:r>
          </a:p>
        </p:txBody>
      </p:sp>
      <p:sp>
        <p:nvSpPr>
          <p:cNvPr id="60" name="Espace réservé du texte 2">
            <a:extLst>
              <a:ext uri="{FF2B5EF4-FFF2-40B4-BE49-F238E27FC236}">
                <a16:creationId xmlns:a16="http://schemas.microsoft.com/office/drawing/2014/main" id="{D4FEDD19-A7BA-45BB-93A0-F1E896C9F26D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6339926" y="5527896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CLIQUEZ ICI POUR MODIFIER</a:t>
            </a:r>
          </a:p>
        </p:txBody>
      </p:sp>
      <p:sp>
        <p:nvSpPr>
          <p:cNvPr id="64" name="Espace réservé du texte 2">
            <a:extLst>
              <a:ext uri="{FF2B5EF4-FFF2-40B4-BE49-F238E27FC236}">
                <a16:creationId xmlns:a16="http://schemas.microsoft.com/office/drawing/2014/main" id="{A12F0175-7AEE-46B1-9590-D4A427680DC7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6229878" y="5655557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CLIQUEZ ICI POUR MODIFIER</a:t>
            </a:r>
          </a:p>
        </p:txBody>
      </p:sp>
      <p:sp>
        <p:nvSpPr>
          <p:cNvPr id="61" name="Espace réservé du texte 2">
            <a:extLst>
              <a:ext uri="{FF2B5EF4-FFF2-40B4-BE49-F238E27FC236}">
                <a16:creationId xmlns:a16="http://schemas.microsoft.com/office/drawing/2014/main" id="{5026D39F-46AB-4680-9A52-F367344A3531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8759806" y="5513214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CLIQUEZ ICI POUR MODIFIER</a:t>
            </a:r>
          </a:p>
        </p:txBody>
      </p:sp>
      <p:sp>
        <p:nvSpPr>
          <p:cNvPr id="65" name="Espace réservé du texte 2">
            <a:extLst>
              <a:ext uri="{FF2B5EF4-FFF2-40B4-BE49-F238E27FC236}">
                <a16:creationId xmlns:a16="http://schemas.microsoft.com/office/drawing/2014/main" id="{04E11FE2-6320-4E8C-A5B3-8104AF329ADA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8634432" y="5640875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CLIQUEZ ICI POUR MODIFIER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pPr rtl="0"/>
            <a:r>
              <a:rPr lang="fr-FR" noProof="0"/>
              <a:t>16/12/2022</a:t>
            </a:r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pPr rtl="0"/>
            <a:r>
              <a:rPr lang="fr-FR" noProof="0"/>
              <a:t>Project Presentation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pPr rtl="0"/>
            <a:fld id="{B5CEABB6-07DC-46E8-9B57-56EC44A396E5}" type="slidenum">
              <a:rPr lang="fr-FR" noProof="0" smtClean="0"/>
              <a:t>‹N°›</a:t>
            </a:fld>
            <a:endParaRPr lang="fr-FR" noProof="0"/>
          </a:p>
        </p:txBody>
      </p:sp>
      <p:pic>
        <p:nvPicPr>
          <p:cNvPr id="13" name="Graphisme 12">
            <a:extLst>
              <a:ext uri="{FF2B5EF4-FFF2-40B4-BE49-F238E27FC236}">
                <a16:creationId xmlns:a16="http://schemas.microsoft.com/office/drawing/2014/main" id="{B0DFD584-E5CF-41EF-B51E-679CE22DDF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73953"/>
            <a:ext cx="2057400" cy="1647825"/>
          </a:xfrm>
          <a:prstGeom prst="rect">
            <a:avLst/>
          </a:prstGeom>
        </p:spPr>
      </p:pic>
      <p:pic>
        <p:nvPicPr>
          <p:cNvPr id="14" name="Graphisme 13">
            <a:extLst>
              <a:ext uri="{FF2B5EF4-FFF2-40B4-BE49-F238E27FC236}">
                <a16:creationId xmlns:a16="http://schemas.microsoft.com/office/drawing/2014/main" id="{E5C02DDF-25A6-42C7-9525-F279CE2095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49000" y="5180889"/>
            <a:ext cx="11430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0955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 Contenu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fr-FR" noProof="0"/>
              <a:t>CLIQUEZ ICI POUR MODIFIER LE STYLE DU TITRE</a:t>
            </a:r>
          </a:p>
        </p:txBody>
      </p:sp>
      <p:sp>
        <p:nvSpPr>
          <p:cNvPr id="11" name="Espace réservé du contenu 10">
            <a:extLst>
              <a:ext uri="{FF2B5EF4-FFF2-40B4-BE49-F238E27FC236}">
                <a16:creationId xmlns:a16="http://schemas.microsoft.com/office/drawing/2014/main" id="{ADC2540D-94C4-405B-8607-0CEDD6F54B9C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1075447" y="2370670"/>
            <a:ext cx="1856232" cy="1664208"/>
          </a:xfrm>
        </p:spPr>
        <p:txBody>
          <a:bodyPr rtlCol="0"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 rtl="0"/>
            <a:r>
              <a:rPr lang="fr-FR" noProof="0"/>
              <a:t>Cliquez ici pour ajouter du contenu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200" y="3788813"/>
            <a:ext cx="2330726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#</a:t>
            </a:r>
          </a:p>
        </p:txBody>
      </p:sp>
      <p:sp>
        <p:nvSpPr>
          <p:cNvPr id="17" name="Espace réservé du texte 2">
            <a:extLst>
              <a:ext uri="{FF2B5EF4-FFF2-40B4-BE49-F238E27FC236}">
                <a16:creationId xmlns:a16="http://schemas.microsoft.com/office/drawing/2014/main" id="{E43D2F47-FAF2-42C2-967D-251DD4B940D7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838200" y="4464810"/>
            <a:ext cx="2330726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CLIQUEZ ICI POUR MODIFIER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8200" y="5120722"/>
            <a:ext cx="2330726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fr-FR" noProof="0"/>
              <a:t>Modifiez les styles du texte</a:t>
            </a:r>
          </a:p>
        </p:txBody>
      </p:sp>
      <p:sp>
        <p:nvSpPr>
          <p:cNvPr id="24" name="Espace réservé du contenu 10">
            <a:extLst>
              <a:ext uri="{FF2B5EF4-FFF2-40B4-BE49-F238E27FC236}">
                <a16:creationId xmlns:a16="http://schemas.microsoft.com/office/drawing/2014/main" id="{11C6EC54-ADFA-4CFF-9E9B-DC7E96C854C2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3805651" y="2370670"/>
            <a:ext cx="1856232" cy="1664208"/>
          </a:xfrm>
        </p:spPr>
        <p:txBody>
          <a:bodyPr rtlCol="0"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 rtl="0"/>
            <a:r>
              <a:rPr lang="fr-FR" noProof="0"/>
              <a:t>Cliquez ici pour ajouter du contenu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3562665" y="3788813"/>
            <a:ext cx="2342205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#</a:t>
            </a:r>
          </a:p>
        </p:txBody>
      </p:sp>
      <p:sp>
        <p:nvSpPr>
          <p:cNvPr id="18" name="Espace réservé du texte 4">
            <a:extLst>
              <a:ext uri="{FF2B5EF4-FFF2-40B4-BE49-F238E27FC236}">
                <a16:creationId xmlns:a16="http://schemas.microsoft.com/office/drawing/2014/main" id="{3322C250-87FC-4F14-A42C-FFDA120D0D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62665" y="4464810"/>
            <a:ext cx="2342205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fr-FR" noProof="0"/>
              <a:t>CLIQUEZ ICI POUR MODIFIER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3562665" y="5120722"/>
            <a:ext cx="2342205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fr-FR" noProof="0"/>
              <a:t>Modifiez les styles du texte</a:t>
            </a:r>
          </a:p>
        </p:txBody>
      </p:sp>
      <p:sp>
        <p:nvSpPr>
          <p:cNvPr id="25" name="Espace réservé du contenu 10">
            <a:extLst>
              <a:ext uri="{FF2B5EF4-FFF2-40B4-BE49-F238E27FC236}">
                <a16:creationId xmlns:a16="http://schemas.microsoft.com/office/drawing/2014/main" id="{1B6DD41C-FCE2-4AC6-A235-2FF1B905DAAD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6530117" y="2370670"/>
            <a:ext cx="1856232" cy="1664208"/>
          </a:xfrm>
        </p:spPr>
        <p:txBody>
          <a:bodyPr rtlCol="0"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 rtl="0"/>
            <a:r>
              <a:rPr lang="fr-FR" noProof="0"/>
              <a:t>Cliquez ici pour ajouter du contenu</a:t>
            </a:r>
          </a:p>
        </p:txBody>
      </p:sp>
      <p:sp>
        <p:nvSpPr>
          <p:cNvPr id="21" name="Espace réservé du texte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298609" y="3788813"/>
            <a:ext cx="2330726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#</a:t>
            </a:r>
          </a:p>
        </p:txBody>
      </p:sp>
      <p:sp>
        <p:nvSpPr>
          <p:cNvPr id="19" name="Espace réservé du texte 2">
            <a:extLst>
              <a:ext uri="{FF2B5EF4-FFF2-40B4-BE49-F238E27FC236}">
                <a16:creationId xmlns:a16="http://schemas.microsoft.com/office/drawing/2014/main" id="{D3C675D6-83FA-4036-B516-098EDCAF2506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298609" y="4464810"/>
            <a:ext cx="2330726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CLIQUEZ ICI POUR MODIFIER</a:t>
            </a:r>
          </a:p>
        </p:txBody>
      </p:sp>
      <p:sp>
        <p:nvSpPr>
          <p:cNvPr id="22" name="Espace réservé du contenu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6298609" y="5120722"/>
            <a:ext cx="2330726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fr-FR" noProof="0"/>
              <a:t>Modifiez les styles du texte</a:t>
            </a:r>
          </a:p>
        </p:txBody>
      </p:sp>
      <p:sp>
        <p:nvSpPr>
          <p:cNvPr id="26" name="Espace réservé du contenu 10">
            <a:extLst>
              <a:ext uri="{FF2B5EF4-FFF2-40B4-BE49-F238E27FC236}">
                <a16:creationId xmlns:a16="http://schemas.microsoft.com/office/drawing/2014/main" id="{CEB4C3DB-E51E-4479-90C2-DFE5DB4B2482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9260321" y="2370670"/>
            <a:ext cx="1856232" cy="1664208"/>
          </a:xfrm>
        </p:spPr>
        <p:txBody>
          <a:bodyPr rtlCol="0"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 rtl="0"/>
            <a:r>
              <a:rPr lang="fr-FR" noProof="0"/>
              <a:t>Cliquez ici pour ajouter du contenu</a:t>
            </a:r>
          </a:p>
        </p:txBody>
      </p:sp>
      <p:sp>
        <p:nvSpPr>
          <p:cNvPr id="14" name="Espace réservé du texte 2">
            <a:extLst>
              <a:ext uri="{FF2B5EF4-FFF2-40B4-BE49-F238E27FC236}">
                <a16:creationId xmlns:a16="http://schemas.microsoft.com/office/drawing/2014/main" id="{84A1E92D-A5BF-4268-BFF3-1418A1F03589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9023074" y="3788457"/>
            <a:ext cx="2330726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#</a:t>
            </a:r>
          </a:p>
        </p:txBody>
      </p:sp>
      <p:sp>
        <p:nvSpPr>
          <p:cNvPr id="23" name="Espace réservé du texte 2">
            <a:extLst>
              <a:ext uri="{FF2B5EF4-FFF2-40B4-BE49-F238E27FC236}">
                <a16:creationId xmlns:a16="http://schemas.microsoft.com/office/drawing/2014/main" id="{B6439AAC-8A96-4015-8A87-ED8DF7027B60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9023074" y="4464454"/>
            <a:ext cx="2330726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CLIQUEZ ICI POUR MODIFIER</a:t>
            </a:r>
          </a:p>
        </p:txBody>
      </p: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463D7850-C2A6-43CE-BBE4-8E81A0A59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238250" cy="1328057"/>
          </a:xfrm>
          <a:prstGeom prst="line">
            <a:avLst/>
          </a:prstGeom>
          <a:ln w="31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EBAD3E03-2E3B-440C-9105-6F9D33006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3790950" cy="892177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Espace réservé du contenu 3">
            <a:extLst>
              <a:ext uri="{FF2B5EF4-FFF2-40B4-BE49-F238E27FC236}">
                <a16:creationId xmlns:a16="http://schemas.microsoft.com/office/drawing/2014/main" id="{492F9083-A886-4EEB-94D6-1FAE6DC33000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9023074" y="5120366"/>
            <a:ext cx="2330726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fr-FR" noProof="0"/>
              <a:t>Modifiez les styles du texte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fr-FR" noProof="0"/>
              <a:t>16/12/2022</a:t>
            </a:r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fr-FR" noProof="0"/>
              <a:t>Project Presentation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3866963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ynthè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5" y="1671639"/>
            <a:ext cx="5111750" cy="1204912"/>
          </a:xfrm>
        </p:spPr>
        <p:txBody>
          <a:bodyPr rtlCol="0" anchor="b">
            <a:normAutofit/>
          </a:bodyPr>
          <a:lstStyle>
            <a:lvl1pPr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fr-FR" noProof="0"/>
              <a:t>CLIQUEZ POUR MODIFIER LE STYLE DU TITRE DU MASQUE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476875" y="3682546"/>
            <a:ext cx="5111750" cy="1525588"/>
          </a:xfrm>
        </p:spPr>
        <p:txBody>
          <a:bodyPr rtlCol="0" anchor="b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fr-FR" noProof="0"/>
              <a:t>Modifiez les styles du texte</a:t>
            </a:r>
          </a:p>
        </p:txBody>
      </p:sp>
      <p:cxnSp>
        <p:nvCxnSpPr>
          <p:cNvPr id="23" name="Connecteur droit 22">
            <a:extLst>
              <a:ext uri="{FF2B5EF4-FFF2-40B4-BE49-F238E27FC236}">
                <a16:creationId xmlns:a16="http://schemas.microsoft.com/office/drawing/2014/main" id="{D87F08D6-2CA7-4A5A-BE34-07113DCA535D}"/>
              </a:ext>
            </a:extLst>
          </p:cNvPr>
          <p:cNvCxnSpPr>
            <a:cxnSpLocks/>
          </p:cNvCxnSpPr>
          <p:nvPr/>
        </p:nvCxnSpPr>
        <p:spPr>
          <a:xfrm flipH="1" flipV="1">
            <a:off x="0" y="876300"/>
            <a:ext cx="4762500" cy="1628775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A768C87F-B9C3-4DFF-8454-F3F52CE4346B}"/>
              </a:ext>
            </a:extLst>
          </p:cNvPr>
          <p:cNvCxnSpPr>
            <a:cxnSpLocks/>
          </p:cNvCxnSpPr>
          <p:nvPr/>
        </p:nvCxnSpPr>
        <p:spPr>
          <a:xfrm flipH="1" flipV="1">
            <a:off x="2638425" y="0"/>
            <a:ext cx="2124076" cy="5186363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Espace réservé de la date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fr-FR" noProof="0"/>
              <a:t>16/12/2022</a:t>
            </a:r>
          </a:p>
        </p:txBody>
      </p:sp>
      <p:sp>
        <p:nvSpPr>
          <p:cNvPr id="22" name="Espace réservé du pied de page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fr-FR" noProof="0"/>
              <a:t>Project Presentation</a:t>
            </a:r>
          </a:p>
        </p:txBody>
      </p:sp>
      <p:sp>
        <p:nvSpPr>
          <p:cNvPr id="24" name="Espace réservé du numéro de diapositive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6163167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Programm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sme 7">
            <a:extLst>
              <a:ext uri="{FF2B5EF4-FFF2-40B4-BE49-F238E27FC236}">
                <a16:creationId xmlns:a16="http://schemas.microsoft.com/office/drawing/2014/main" id="{D514C6BF-376E-43E8-881D-2E76742699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5488815" y="0"/>
            <a:ext cx="6703185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499" y="1020445"/>
            <a:ext cx="3171825" cy="1325563"/>
          </a:xfrm>
        </p:spPr>
        <p:txBody>
          <a:bodyPr rtlCol="0" anchor="b">
            <a:normAutofit/>
          </a:bodyPr>
          <a:lstStyle>
            <a:lvl1pPr>
              <a:defRPr sz="2800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fr-FR" noProof="0"/>
              <a:t>CLIQUEZ POUR MODIFIER LE STYLE DU TITRE DU MASQUE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33499" y="2924175"/>
            <a:ext cx="3171825" cy="2519363"/>
          </a:xfrm>
        </p:spPr>
        <p:txBody>
          <a:bodyPr rtlCol="0">
            <a:normAutofit/>
          </a:bodyPr>
          <a:lstStyle>
            <a:lvl1pPr marL="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fr-FR" noProof="0"/>
              <a:t>Modifiez les styles du texte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39F5093-3C53-4152-B8FE-0522E0795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fr-FR" noProof="0"/>
              <a:t>16/12/2022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fr-FR" noProof="0"/>
              <a:t>Project Presentation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63127036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nclus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rtlCol="0" anchor="b">
            <a:noAutofit/>
          </a:bodyPr>
          <a:lstStyle>
            <a:lvl1pPr algn="l">
              <a:defRPr sz="3200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fr-FR" noProof="0"/>
              <a:t>CLIQUEZ POUR MODIFIER LE STYLE DU TITRE DU MASQUE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3238103"/>
            <a:ext cx="4179570" cy="2004161"/>
          </a:xfrm>
        </p:spPr>
        <p:txBody>
          <a:bodyPr rtlCol="0">
            <a:normAutofit/>
          </a:bodyPr>
          <a:lstStyle>
            <a:lvl1pPr marL="0" indent="0" algn="l">
              <a:lnSpc>
                <a:spcPct val="15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fr-FR" noProof="0"/>
              <a:t>Modifiez le style des sous-titres du masque</a:t>
            </a:r>
          </a:p>
        </p:txBody>
      </p:sp>
      <p:pic>
        <p:nvPicPr>
          <p:cNvPr id="6" name="Graphisme 5">
            <a:extLst>
              <a:ext uri="{FF2B5EF4-FFF2-40B4-BE49-F238E27FC236}">
                <a16:creationId xmlns:a16="http://schemas.microsoft.com/office/drawing/2014/main" id="{ED3361C9-310A-4255-A94E-B77588962D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9" name="Espace réservé de la date 6">
            <a:extLst>
              <a:ext uri="{FF2B5EF4-FFF2-40B4-BE49-F238E27FC236}">
                <a16:creationId xmlns:a16="http://schemas.microsoft.com/office/drawing/2014/main" id="{BF358517-D7B7-40D0-A9D0-B650C808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fr-FR" noProof="0"/>
              <a:t>16/12/2022</a:t>
            </a:r>
          </a:p>
        </p:txBody>
      </p:sp>
      <p:sp>
        <p:nvSpPr>
          <p:cNvPr id="10" name="Espace réservé du pied de page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fr-FR" noProof="0"/>
              <a:t>Project Presentation</a:t>
            </a:r>
          </a:p>
        </p:txBody>
      </p:sp>
      <p:sp>
        <p:nvSpPr>
          <p:cNvPr id="11" name="Espace réservé du numéro de diapositive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4293551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ronolog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raphisme 10">
            <a:extLst>
              <a:ext uri="{FF2B5EF4-FFF2-40B4-BE49-F238E27FC236}">
                <a16:creationId xmlns:a16="http://schemas.microsoft.com/office/drawing/2014/main" id="{9D2AF524-D4B4-4A3A-9CE4-EDAFE1D5A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13884" y="0"/>
            <a:ext cx="10078116" cy="6858000"/>
          </a:xfrm>
          <a:custGeom>
            <a:avLst/>
            <a:gdLst>
              <a:gd name="connsiteX0" fmla="*/ 3793236 w 10078116"/>
              <a:gd name="connsiteY0" fmla="*/ 6858000 h 6858000"/>
              <a:gd name="connsiteX1" fmla="*/ 0 w 10078116"/>
              <a:gd name="connsiteY1" fmla="*/ 0 h 6858000"/>
              <a:gd name="connsiteX2" fmla="*/ 10078116 w 10078116"/>
              <a:gd name="connsiteY2" fmla="*/ 0 h 6858000"/>
              <a:gd name="connsiteX3" fmla="*/ 10078116 w 100781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78116" h="6858000">
                <a:moveTo>
                  <a:pt x="3793236" y="6858000"/>
                </a:moveTo>
                <a:lnTo>
                  <a:pt x="0" y="0"/>
                </a:lnTo>
                <a:lnTo>
                  <a:pt x="10078116" y="0"/>
                </a:lnTo>
                <a:lnTo>
                  <a:pt x="10078116" y="685800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fr-FR" noProof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E3987A5-99A6-4B33-BAAF-531596353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09419"/>
            <a:ext cx="4082142" cy="585788"/>
          </a:xfrm>
        </p:spPr>
        <p:txBody>
          <a:bodyPr rtlCol="0">
            <a:normAutofit/>
          </a:bodyPr>
          <a:lstStyle>
            <a:lvl1pPr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fr-FR" noProof="0"/>
              <a:t>CLIQUEZ ICI POUR MODIFIER LE TITRE</a:t>
            </a:r>
          </a:p>
        </p:txBody>
      </p:sp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3BABF6CA-407C-4BF0-8234-1321A676E75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8318" y="1481138"/>
            <a:ext cx="2141764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160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CLIQUEZ ICI POUR MODIFIER LES STYLES DU TEXTE</a:t>
            </a:r>
          </a:p>
        </p:txBody>
      </p:sp>
      <p:sp>
        <p:nvSpPr>
          <p:cNvPr id="17" name="Espace réservé du texte 15">
            <a:extLst>
              <a:ext uri="{FF2B5EF4-FFF2-40B4-BE49-F238E27FC236}">
                <a16:creationId xmlns:a16="http://schemas.microsoft.com/office/drawing/2014/main" id="{76D8129B-5B68-421C-968C-3663C86EFC7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4375" y="2557463"/>
            <a:ext cx="2141764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160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CLIQUEZ ICI POUR MODIFIER LES STYLES DU TEXTE</a:t>
            </a:r>
          </a:p>
        </p:txBody>
      </p:sp>
      <p:sp>
        <p:nvSpPr>
          <p:cNvPr id="18" name="Espace réservé du texte 15">
            <a:extLst>
              <a:ext uri="{FF2B5EF4-FFF2-40B4-BE49-F238E27FC236}">
                <a16:creationId xmlns:a16="http://schemas.microsoft.com/office/drawing/2014/main" id="{6C741DCA-8EBD-44F5-9D38-E938A628ADC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20800" y="3633788"/>
            <a:ext cx="2141764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160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CLIQUEZ ICI POUR MODIFIER LES STYLES DU TEXTE</a:t>
            </a:r>
          </a:p>
        </p:txBody>
      </p:sp>
      <p:sp>
        <p:nvSpPr>
          <p:cNvPr id="19" name="Espace réservé du texte 15">
            <a:extLst>
              <a:ext uri="{FF2B5EF4-FFF2-40B4-BE49-F238E27FC236}">
                <a16:creationId xmlns:a16="http://schemas.microsoft.com/office/drawing/2014/main" id="{5C43C6B1-A1BD-4A90-8B4B-F361C1BEDD2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905000" y="4710114"/>
            <a:ext cx="2141764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160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CLIQUEZ ICI POUR MODIFIER LES STYLES DU TEXTE</a:t>
            </a:r>
          </a:p>
        </p:txBody>
      </p:sp>
      <p:sp>
        <p:nvSpPr>
          <p:cNvPr id="34" name="Espace réservé du texte 15">
            <a:extLst>
              <a:ext uri="{FF2B5EF4-FFF2-40B4-BE49-F238E27FC236}">
                <a16:creationId xmlns:a16="http://schemas.microsoft.com/office/drawing/2014/main" id="{0C66E1BD-33F0-4B94-BF94-CD4698F85C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1535" y="1594478"/>
            <a:ext cx="5539095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Cliquez ici pour modifier le style du texte</a:t>
            </a:r>
          </a:p>
        </p:txBody>
      </p:sp>
      <p:sp>
        <p:nvSpPr>
          <p:cNvPr id="35" name="Espace réservé du texte 15">
            <a:extLst>
              <a:ext uri="{FF2B5EF4-FFF2-40B4-BE49-F238E27FC236}">
                <a16:creationId xmlns:a16="http://schemas.microsoft.com/office/drawing/2014/main" id="{2D4661B1-6559-407A-9AEC-A46A0570AE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86028" y="2682564"/>
            <a:ext cx="5539095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Cliquez ici pour modifier le style du texte</a:t>
            </a:r>
          </a:p>
        </p:txBody>
      </p:sp>
      <p:sp>
        <p:nvSpPr>
          <p:cNvPr id="36" name="Espace réservé du texte 15">
            <a:extLst>
              <a:ext uri="{FF2B5EF4-FFF2-40B4-BE49-F238E27FC236}">
                <a16:creationId xmlns:a16="http://schemas.microsoft.com/office/drawing/2014/main" id="{DCC983F7-6A25-42C0-811C-EA32138C5B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76937" y="3755394"/>
            <a:ext cx="5539095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Cliquez ici pour modifier le style du texte</a:t>
            </a:r>
          </a:p>
        </p:txBody>
      </p:sp>
      <p:sp>
        <p:nvSpPr>
          <p:cNvPr id="37" name="Espace réservé du texte 15">
            <a:extLst>
              <a:ext uri="{FF2B5EF4-FFF2-40B4-BE49-F238E27FC236}">
                <a16:creationId xmlns:a16="http://schemas.microsoft.com/office/drawing/2014/main" id="{E83DA0EB-27DD-416A-8DA5-4AFDC8587E5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5279" y="4824430"/>
            <a:ext cx="5539095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Cliquez ici pour modifier le style du texte</a:t>
            </a:r>
          </a:p>
        </p:txBody>
      </p:sp>
      <p:cxnSp>
        <p:nvCxnSpPr>
          <p:cNvPr id="3" name="Connecteur droit 2">
            <a:extLst>
              <a:ext uri="{FF2B5EF4-FFF2-40B4-BE49-F238E27FC236}">
                <a16:creationId xmlns:a16="http://schemas.microsoft.com/office/drawing/2014/main" id="{D3795F91-C721-4363-956D-756673AE7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53515" y="5023933"/>
            <a:ext cx="1513211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8AC14461-E27D-413D-B31A-47B74646A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759917" y="3948451"/>
            <a:ext cx="1513211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4D6AEA4C-7710-4829-BA87-8DD77F159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173453" y="2872686"/>
            <a:ext cx="1513211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E9BD473E-6203-491C-87AC-54AC0AB23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586263" y="1796083"/>
            <a:ext cx="1513211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74DC36F-5D3E-439D-80B5-32633FC34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pPr rtl="0"/>
            <a:r>
              <a:rPr lang="fr-FR" noProof="0"/>
              <a:t>16/12/2022</a:t>
            </a: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6C710A8A-CEC9-4787-A745-C28DD965F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155823" y="6356350"/>
            <a:ext cx="1808712" cy="365125"/>
          </a:xfrm>
        </p:spPr>
        <p:txBody>
          <a:bodyPr rtlCol="0"/>
          <a:lstStyle>
            <a:lvl1pPr algn="l">
              <a:defRPr sz="900"/>
            </a:lvl1pPr>
          </a:lstStyle>
          <a:p>
            <a:pPr rtl="0"/>
            <a:r>
              <a:rPr lang="fr-FR" noProof="0"/>
              <a:t>Project Presentation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162BD04-8F01-472A-9456-4702A221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0528123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nne de contenu 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re 1">
            <a:extLst>
              <a:ext uri="{FF2B5EF4-FFF2-40B4-BE49-F238E27FC236}">
                <a16:creationId xmlns:a16="http://schemas.microsoft.com/office/drawing/2014/main" id="{42ACEF30-0520-40B3-A1F1-F3D2530563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fr-FR" noProof="0"/>
              <a:t>CLIQUEZ ICI POUR MODIFIER LE STYLE DU TITRE</a:t>
            </a:r>
          </a:p>
        </p:txBody>
      </p:sp>
      <p:sp>
        <p:nvSpPr>
          <p:cNvPr id="15" name="Espace réservé du texte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85900" y="2563123"/>
            <a:ext cx="4031945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fr-FR" noProof="0"/>
              <a:t>CLIQUEZ POUR AJOUTER UN SOUS-TITRE</a:t>
            </a:r>
          </a:p>
        </p:txBody>
      </p:sp>
      <p:sp>
        <p:nvSpPr>
          <p:cNvPr id="17" name="Espace réservé du texte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85664" y="3070348"/>
            <a:ext cx="4031030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31" name="Espace réservé du texte 15">
            <a:extLst>
              <a:ext uri="{FF2B5EF4-FFF2-40B4-BE49-F238E27FC236}">
                <a16:creationId xmlns:a16="http://schemas.microsoft.com/office/drawing/2014/main" id="{87DD41A9-B6B3-48D9-A3A6-831B39C9158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73004" y="2563123"/>
            <a:ext cx="4031945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fr-FR" noProof="0"/>
              <a:t>CLIQUEZ POUR AJOUTER UN SOUS-TITRE</a:t>
            </a:r>
          </a:p>
        </p:txBody>
      </p:sp>
      <p:sp>
        <p:nvSpPr>
          <p:cNvPr id="32" name="Espace réservé du texte 18">
            <a:extLst>
              <a:ext uri="{FF2B5EF4-FFF2-40B4-BE49-F238E27FC236}">
                <a16:creationId xmlns:a16="http://schemas.microsoft.com/office/drawing/2014/main" id="{FB791E68-EDF5-4CC2-8774-A27AEF1D25E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73143" y="3070348"/>
            <a:ext cx="4031030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33" name="Espace réservé du texte 15">
            <a:extLst>
              <a:ext uri="{FF2B5EF4-FFF2-40B4-BE49-F238E27FC236}">
                <a16:creationId xmlns:a16="http://schemas.microsoft.com/office/drawing/2014/main" id="{AA224F82-7E0C-4EBF-97D3-132481DBCDA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85899" y="4319431"/>
            <a:ext cx="4031945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fr-FR" noProof="0"/>
              <a:t>CLIQUEZ POUR AJOUTER UN SOUS-TITRE</a:t>
            </a:r>
          </a:p>
        </p:txBody>
      </p:sp>
      <p:sp>
        <p:nvSpPr>
          <p:cNvPr id="34" name="Espace réservé du texte 18">
            <a:extLst>
              <a:ext uri="{FF2B5EF4-FFF2-40B4-BE49-F238E27FC236}">
                <a16:creationId xmlns:a16="http://schemas.microsoft.com/office/drawing/2014/main" id="{699D24C6-4AFB-4222-8E0C-4D11CD9C0FF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86412" y="4826656"/>
            <a:ext cx="4031030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12" name="Espace réservé du texte 15">
            <a:extLst>
              <a:ext uri="{FF2B5EF4-FFF2-40B4-BE49-F238E27FC236}">
                <a16:creationId xmlns:a16="http://schemas.microsoft.com/office/drawing/2014/main" id="{3B05E19C-DF33-4515-AC52-F95850810EC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72630" y="4319431"/>
            <a:ext cx="4031945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fr-FR" noProof="0"/>
              <a:t>CLIQUEZ POUR AJOUTER UN SOUS-TITRE</a:t>
            </a:r>
          </a:p>
        </p:txBody>
      </p:sp>
      <p:sp>
        <p:nvSpPr>
          <p:cNvPr id="13" name="Espace réservé du texte 18">
            <a:extLst>
              <a:ext uri="{FF2B5EF4-FFF2-40B4-BE49-F238E27FC236}">
                <a16:creationId xmlns:a16="http://schemas.microsoft.com/office/drawing/2014/main" id="{C0EBC62D-442C-45D3-B66B-C6578FBB337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673143" y="4826656"/>
            <a:ext cx="4031030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 rtlCol="0"/>
          <a:lstStyle/>
          <a:p>
            <a:pPr rtl="0"/>
            <a:r>
              <a:rPr lang="fr-FR" noProof="0"/>
              <a:t>16/12/2022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 rtlCol="0"/>
          <a:lstStyle/>
          <a:p>
            <a:pPr rtl="0"/>
            <a:r>
              <a:rPr lang="fr-FR" noProof="0"/>
              <a:t>Project Presentation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fr-FR" noProof="0" smtClean="0"/>
              <a:t>‹N°›</a:t>
            </a:fld>
            <a:endParaRPr lang="fr-FR" noProof="0"/>
          </a:p>
        </p:txBody>
      </p:sp>
      <p:cxnSp>
        <p:nvCxnSpPr>
          <p:cNvPr id="2" name="Connecteur droit 1">
            <a:extLst>
              <a:ext uri="{FF2B5EF4-FFF2-40B4-BE49-F238E27FC236}">
                <a16:creationId xmlns:a16="http://schemas.microsoft.com/office/drawing/2014/main" id="{9298DCF7-7DC1-4618-8133-F63847B0A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688388" y="0"/>
            <a:ext cx="3503612" cy="23529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653A6567-233D-4A3B-B52B-DE7E5E35A1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720943" y="0"/>
            <a:ext cx="2471057" cy="2699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phisme 6">
            <a:extLst>
              <a:ext uri="{FF2B5EF4-FFF2-40B4-BE49-F238E27FC236}">
                <a16:creationId xmlns:a16="http://schemas.microsoft.com/office/drawing/2014/main" id="{64D564EB-CA78-42C6-AD76-3C4E7B3AEA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73953"/>
            <a:ext cx="2057400" cy="1647825"/>
          </a:xfrm>
          <a:prstGeom prst="rect">
            <a:avLst/>
          </a:prstGeom>
        </p:spPr>
      </p:pic>
      <p:pic>
        <p:nvPicPr>
          <p:cNvPr id="8" name="Graphisme 7">
            <a:extLst>
              <a:ext uri="{FF2B5EF4-FFF2-40B4-BE49-F238E27FC236}">
                <a16:creationId xmlns:a16="http://schemas.microsoft.com/office/drawing/2014/main" id="{1CFFBB3A-BDCF-4878-8D04-E8BB9A050E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49000" y="5180889"/>
            <a:ext cx="11430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487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nne de contenu 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re 1">
            <a:extLst>
              <a:ext uri="{FF2B5EF4-FFF2-40B4-BE49-F238E27FC236}">
                <a16:creationId xmlns:a16="http://schemas.microsoft.com/office/drawing/2014/main" id="{42ACEF30-0520-40B3-A1F1-F3D2530563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08760" y="4156405"/>
            <a:ext cx="3139440" cy="1325563"/>
          </a:xfrm>
        </p:spPr>
        <p:txBody>
          <a:bodyPr rtlCol="0" anchor="b">
            <a:normAutofit/>
          </a:bodyPr>
          <a:lstStyle>
            <a:lvl1pPr algn="l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fr-FR" noProof="0"/>
              <a:t>CLIQUEZ ICI POUR MODIFIER LE STYLE DU TITRE</a:t>
            </a:r>
          </a:p>
        </p:txBody>
      </p:sp>
      <p:sp>
        <p:nvSpPr>
          <p:cNvPr id="15" name="Espace réservé du texte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1530635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fr-FR" noProof="0"/>
              <a:t>CLIQUEZ POUR AJOUTER UN SOUS-TITRE</a:t>
            </a:r>
          </a:p>
        </p:txBody>
      </p:sp>
      <p:sp>
        <p:nvSpPr>
          <p:cNvPr id="17" name="Espace réservé du texte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1860060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07D6A00C-D56B-4E8B-B992-7DA51D3C726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2630431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fr-FR" noProof="0"/>
              <a:t>CLIQUEZ POUR AJOUTER UN SOUS-TITRE</a:t>
            </a:r>
          </a:p>
        </p:txBody>
      </p:sp>
      <p:sp>
        <p:nvSpPr>
          <p:cNvPr id="18" name="Espace réservé du texte 18">
            <a:extLst>
              <a:ext uri="{FF2B5EF4-FFF2-40B4-BE49-F238E27FC236}">
                <a16:creationId xmlns:a16="http://schemas.microsoft.com/office/drawing/2014/main" id="{DA90DA32-7E6A-4713-BDC9-73910E2A0E6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2959856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19" name="Espace réservé du texte 15">
            <a:extLst>
              <a:ext uri="{FF2B5EF4-FFF2-40B4-BE49-F238E27FC236}">
                <a16:creationId xmlns:a16="http://schemas.microsoft.com/office/drawing/2014/main" id="{D7E57261-C874-4DFD-AF7D-F9EC50B3BFD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3730227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fr-FR" noProof="0"/>
              <a:t>CLIQUEZ POUR AJOUTER UN SOUS-TITRE</a:t>
            </a:r>
          </a:p>
        </p:txBody>
      </p:sp>
      <p:sp>
        <p:nvSpPr>
          <p:cNvPr id="20" name="Espace réservé du texte 18">
            <a:extLst>
              <a:ext uri="{FF2B5EF4-FFF2-40B4-BE49-F238E27FC236}">
                <a16:creationId xmlns:a16="http://schemas.microsoft.com/office/drawing/2014/main" id="{843F77CE-098F-4777-8C30-5CEE7954D14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059652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23" name="Espace réservé du texte 15">
            <a:extLst>
              <a:ext uri="{FF2B5EF4-FFF2-40B4-BE49-F238E27FC236}">
                <a16:creationId xmlns:a16="http://schemas.microsoft.com/office/drawing/2014/main" id="{4CAE269A-B6AB-42A6-9575-6057FA25A29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20106" y="4830024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fr-FR" noProof="0"/>
              <a:t>CLIQUEZ POUR AJOUTER UN SOUS-TITRE</a:t>
            </a:r>
          </a:p>
        </p:txBody>
      </p:sp>
      <p:sp>
        <p:nvSpPr>
          <p:cNvPr id="24" name="Espace réservé du texte 18">
            <a:extLst>
              <a:ext uri="{FF2B5EF4-FFF2-40B4-BE49-F238E27FC236}">
                <a16:creationId xmlns:a16="http://schemas.microsoft.com/office/drawing/2014/main" id="{46866A49-A3A8-4869-961C-EB41F6BC784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19680" y="5159449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947516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fr-FR" noProof="0"/>
              <a:t>16/12/2022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161955" y="6356350"/>
            <a:ext cx="3243942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fr-FR" noProof="0"/>
              <a:t>Project Presentation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fr-FR" noProof="0" smtClean="0"/>
              <a:pPr rtl="0"/>
              <a:t>‹N°›</a:t>
            </a:fld>
            <a:endParaRPr lang="fr-FR" noProof="0"/>
          </a:p>
        </p:txBody>
      </p:sp>
      <p:pic>
        <p:nvPicPr>
          <p:cNvPr id="2" name="Graphisme 1">
            <a:extLst>
              <a:ext uri="{FF2B5EF4-FFF2-40B4-BE49-F238E27FC236}">
                <a16:creationId xmlns:a16="http://schemas.microsoft.com/office/drawing/2014/main" id="{6D8D9106-8780-461D-9091-E074B0A3C9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-4696" y="-1"/>
            <a:ext cx="4896735" cy="4385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9504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roduc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075" y="1671639"/>
            <a:ext cx="5111750" cy="1204912"/>
          </a:xfrm>
        </p:spPr>
        <p:txBody>
          <a:bodyPr rtlCol="0" anchor="b">
            <a:normAutofit/>
          </a:bodyPr>
          <a:lstStyle>
            <a:lvl1pPr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fr-FR" noProof="0"/>
              <a:t>CLIQUEZ POUR MODIFIER LE STYLE DU TITRE DU MASQUE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62075" y="3660774"/>
            <a:ext cx="5111750" cy="1525588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fr-FR" noProof="0"/>
              <a:t>Modifiez les styles du texte</a:t>
            </a:r>
          </a:p>
        </p:txBody>
      </p: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49FBD260-5143-4B12-B9F8-33E48D548909}"/>
              </a:ext>
            </a:extLst>
          </p:cNvPr>
          <p:cNvCxnSpPr/>
          <p:nvPr/>
        </p:nvCxnSpPr>
        <p:spPr>
          <a:xfrm>
            <a:off x="9096375" y="1497012"/>
            <a:ext cx="3095625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22">
            <a:extLst>
              <a:ext uri="{FF2B5EF4-FFF2-40B4-BE49-F238E27FC236}">
                <a16:creationId xmlns:a16="http://schemas.microsoft.com/office/drawing/2014/main" id="{D87F08D6-2CA7-4A5A-BE34-07113DCA535D}"/>
              </a:ext>
            </a:extLst>
          </p:cNvPr>
          <p:cNvCxnSpPr/>
          <p:nvPr/>
        </p:nvCxnSpPr>
        <p:spPr>
          <a:xfrm flipH="1">
            <a:off x="6953250" y="-25401"/>
            <a:ext cx="3790950" cy="6902451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Espace réservé de la date 6">
            <a:extLst>
              <a:ext uri="{FF2B5EF4-FFF2-40B4-BE49-F238E27FC236}">
                <a16:creationId xmlns:a16="http://schemas.microsoft.com/office/drawing/2014/main" id="{70146B66-4F07-44BE-8AAB-48EA5170DA8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fr-FR" noProof="0"/>
              <a:t>16/12/2022</a:t>
            </a:r>
          </a:p>
        </p:txBody>
      </p:sp>
      <p:sp>
        <p:nvSpPr>
          <p:cNvPr id="10" name="Espace réservé du pied de page 7">
            <a:extLst>
              <a:ext uri="{FF2B5EF4-FFF2-40B4-BE49-F238E27FC236}">
                <a16:creationId xmlns:a16="http://schemas.microsoft.com/office/drawing/2014/main" id="{3A927BE5-2F4C-4EBD-9093-C4ED6E3025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24463" y="6356350"/>
            <a:ext cx="1743075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fr-FR" noProof="0"/>
              <a:t>Project Presentation</a:t>
            </a:r>
          </a:p>
        </p:txBody>
      </p:sp>
      <p:sp>
        <p:nvSpPr>
          <p:cNvPr id="11" name="Espace réservé du numéro de diapositive 8">
            <a:extLst>
              <a:ext uri="{FF2B5EF4-FFF2-40B4-BE49-F238E27FC236}">
                <a16:creationId xmlns:a16="http://schemas.microsoft.com/office/drawing/2014/main" id="{C4C1336B-CF5E-42FF-80E8-7D33A2D64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293278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ut de sec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2571235"/>
            <a:ext cx="4179570" cy="1715531"/>
          </a:xfrm>
        </p:spPr>
        <p:txBody>
          <a:bodyPr rtlCol="0" anchor="ctr">
            <a:noAutofit/>
          </a:bodyPr>
          <a:lstStyle>
            <a:lvl1pPr algn="l">
              <a:defRPr sz="3600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fr-FR" noProof="0"/>
              <a:t>CLIQUEZ ICI POUR MODIFIER LE STYLE DU TITRE</a:t>
            </a:r>
          </a:p>
        </p:txBody>
      </p:sp>
      <p:pic>
        <p:nvPicPr>
          <p:cNvPr id="5" name="Graphisme 4">
            <a:extLst>
              <a:ext uri="{FF2B5EF4-FFF2-40B4-BE49-F238E27FC236}">
                <a16:creationId xmlns:a16="http://schemas.microsoft.com/office/drawing/2014/main" id="{F05D2CCB-CCFC-4A8A-ADA9-C1E4D13B96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6688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sme 6">
            <a:extLst>
              <a:ext uri="{FF2B5EF4-FFF2-40B4-BE49-F238E27FC236}">
                <a16:creationId xmlns:a16="http://schemas.microsoft.com/office/drawing/2014/main" id="{AEE644D4-F9A4-4237-BD5C-4B97ABA933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558165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C2FF67A8-55FA-435D-A18C-96D63D22B5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20169" y="1152771"/>
            <a:ext cx="5431971" cy="846301"/>
          </a:xfrm>
        </p:spPr>
        <p:txBody>
          <a:bodyPr rtlCol="0" anchor="t">
            <a:normAutofit/>
          </a:bodyPr>
          <a:lstStyle>
            <a:lvl1pPr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fr-FR" noProof="0"/>
              <a:t>CLIQUEZ POUR MODIFIER LE STYLE DU TITRE DU MASQUE</a:t>
            </a:r>
          </a:p>
        </p:txBody>
      </p: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BDAC7E4E-FE06-4E90-8107-6B543E5515ED}"/>
              </a:ext>
            </a:extLst>
          </p:cNvPr>
          <p:cNvCxnSpPr/>
          <p:nvPr/>
        </p:nvCxnSpPr>
        <p:spPr>
          <a:xfrm flipV="1">
            <a:off x="2209800" y="0"/>
            <a:ext cx="2438400" cy="68580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space réservé du texte 15">
            <a:extLst>
              <a:ext uri="{FF2B5EF4-FFF2-40B4-BE49-F238E27FC236}">
                <a16:creationId xmlns:a16="http://schemas.microsoft.com/office/drawing/2014/main" id="{3864668D-D640-4ABF-BB9A-D60176660F0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2469515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fr-FR" noProof="0"/>
              <a:t>CLIQUEZ POUR AJOUTER UN SOUS-TITRE</a:t>
            </a:r>
          </a:p>
        </p:txBody>
      </p:sp>
      <p:sp>
        <p:nvSpPr>
          <p:cNvPr id="12" name="Espace réservé du texte 18">
            <a:extLst>
              <a:ext uri="{FF2B5EF4-FFF2-40B4-BE49-F238E27FC236}">
                <a16:creationId xmlns:a16="http://schemas.microsoft.com/office/drawing/2014/main" id="{2E289D5A-B06B-43D4-A3CA-3B06C4D49F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2798940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13" name="Espace réservé du texte 15">
            <a:extLst>
              <a:ext uri="{FF2B5EF4-FFF2-40B4-BE49-F238E27FC236}">
                <a16:creationId xmlns:a16="http://schemas.microsoft.com/office/drawing/2014/main" id="{1DCC2995-DE17-436D-82AE-6E107865CB7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3569311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fr-FR" noProof="0"/>
              <a:t>CLIQUEZ POUR AJOUTER UN SOUS-TITRE</a:t>
            </a:r>
          </a:p>
        </p:txBody>
      </p:sp>
      <p:sp>
        <p:nvSpPr>
          <p:cNvPr id="14" name="Espace réservé du texte 18">
            <a:extLst>
              <a:ext uri="{FF2B5EF4-FFF2-40B4-BE49-F238E27FC236}">
                <a16:creationId xmlns:a16="http://schemas.microsoft.com/office/drawing/2014/main" id="{C7E70A65-1FB1-4F42-854B-8213ED73F79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3898736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15" name="Espace réservé du texte 15">
            <a:extLst>
              <a:ext uri="{FF2B5EF4-FFF2-40B4-BE49-F238E27FC236}">
                <a16:creationId xmlns:a16="http://schemas.microsoft.com/office/drawing/2014/main" id="{45657994-DC61-4DEB-BB2B-65DFCA997AF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4669107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fr-FR" noProof="0"/>
              <a:t>CLIQUEZ POUR AJOUTER UN SOUS-TITRE</a:t>
            </a:r>
          </a:p>
        </p:txBody>
      </p:sp>
      <p:sp>
        <p:nvSpPr>
          <p:cNvPr id="16" name="Espace réservé du texte 18">
            <a:extLst>
              <a:ext uri="{FF2B5EF4-FFF2-40B4-BE49-F238E27FC236}">
                <a16:creationId xmlns:a16="http://schemas.microsoft.com/office/drawing/2014/main" id="{18397EE2-60CD-47FD-AF8F-83A5324D9D1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998532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17" name="Espace réservé de la date 2">
            <a:extLst>
              <a:ext uri="{FF2B5EF4-FFF2-40B4-BE49-F238E27FC236}">
                <a16:creationId xmlns:a16="http://schemas.microsoft.com/office/drawing/2014/main" id="{1E25EFF1-65C7-4F93-8740-46885C6BEA57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947516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fr-FR" noProof="0"/>
              <a:t>16/12/2022</a:t>
            </a:r>
          </a:p>
        </p:txBody>
      </p:sp>
      <p:sp>
        <p:nvSpPr>
          <p:cNvPr id="18" name="Espace réservé du pied de page 3">
            <a:extLst>
              <a:ext uri="{FF2B5EF4-FFF2-40B4-BE49-F238E27FC236}">
                <a16:creationId xmlns:a16="http://schemas.microsoft.com/office/drawing/2014/main" id="{C16D80BF-B599-4FC0-ABD5-98777872FE5F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161955" y="6356350"/>
            <a:ext cx="3243942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fr-FR" noProof="0"/>
              <a:t>Project Presentation</a:t>
            </a:r>
          </a:p>
        </p:txBody>
      </p:sp>
      <p:sp>
        <p:nvSpPr>
          <p:cNvPr id="19" name="Espace réservé du numéro de diapositive 4">
            <a:extLst>
              <a:ext uri="{FF2B5EF4-FFF2-40B4-BE49-F238E27FC236}">
                <a16:creationId xmlns:a16="http://schemas.microsoft.com/office/drawing/2014/main" id="{F64421B1-FF90-4939-90BD-8206DE5036D0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fr-FR" noProof="0" smtClean="0"/>
              <a:pPr rtl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647987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ois contenu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fr-FR" noProof="0"/>
              <a:t>CLIQUEZ POUR MODIFIER LE STYLE DU TITRE DU MASQUE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43104" y="2776936"/>
            <a:ext cx="2882475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CLIQUEZ ICI POUR MODIFIER LE TEXTE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243104" y="3834606"/>
            <a:ext cx="2882475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fr-FR" noProof="0"/>
              <a:t>Modifiez les styles du texte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47665" y="2776936"/>
            <a:ext cx="2896671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fr-FR" noProof="0"/>
              <a:t>CLIQUEZ ICI POUR MODIFIER LE TEXTE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647665" y="3834606"/>
            <a:ext cx="2896671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fr-FR" noProof="0"/>
              <a:t>Modifiez les styles du texte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21" name="Espace réservé du texte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066421" y="2776936"/>
            <a:ext cx="2882475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CLIQUEZ ICI POUR MODIFIER LE TEXTE</a:t>
            </a:r>
          </a:p>
        </p:txBody>
      </p:sp>
      <p:sp>
        <p:nvSpPr>
          <p:cNvPr id="22" name="Espace réservé du contenu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8066421" y="3834606"/>
            <a:ext cx="2882475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fr-FR" noProof="0"/>
              <a:t>Modifiez les styles du texte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fr-FR" noProof="0"/>
              <a:t>16/12/2022</a:t>
            </a:r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fr-FR" noProof="0"/>
              <a:t>Project Presentation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fr-FR" noProof="0" smtClean="0"/>
              <a:t>‹N°›</a:t>
            </a:fld>
            <a:endParaRPr lang="fr-FR" noProof="0"/>
          </a:p>
        </p:txBody>
      </p: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463D7850-C2A6-43CE-BBE4-8E81A0A59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238250" cy="3105150"/>
          </a:xfrm>
          <a:prstGeom prst="line">
            <a:avLst/>
          </a:prstGeom>
          <a:ln w="31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EBAD3E03-2E3B-440C-9105-6F9D33006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2238376" cy="24765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31895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fr-FR" noProof="0"/>
              <a:t>Modifiez les styles du texte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fr-FR" noProof="0"/>
              <a:t>16/12/2022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fr-FR" noProof="0"/>
              <a:t>Project Presentation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fr-FR" noProof="0" smtClean="0"/>
              <a:pPr rtl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928452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70" r:id="rId3"/>
    <p:sldLayoutId id="2147483688" r:id="rId4"/>
    <p:sldLayoutId id="2147483694" r:id="rId5"/>
    <p:sldLayoutId id="2147483697" r:id="rId6"/>
    <p:sldLayoutId id="2147483673" r:id="rId7"/>
    <p:sldLayoutId id="2147483676" r:id="rId8"/>
    <p:sldLayoutId id="2147483672" r:id="rId9"/>
    <p:sldLayoutId id="2147483699" r:id="rId10"/>
    <p:sldLayoutId id="2147483671" r:id="rId11"/>
    <p:sldLayoutId id="2147483700" r:id="rId12"/>
    <p:sldLayoutId id="2147483701" r:id="rId13"/>
    <p:sldLayoutId id="2147483692" r:id="rId14"/>
    <p:sldLayoutId id="2147483681" r:id="rId15"/>
    <p:sldLayoutId id="2147483674" r:id="rId16"/>
    <p:sldLayoutId id="2147483675" r:id="rId17"/>
    <p:sldLayoutId id="2147483696" r:id="rId18"/>
    <p:sldLayoutId id="2147483677" r:id="rId19"/>
    <p:sldLayoutId id="2147483678" r:id="rId20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0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Relationship Id="rId6" Type="http://schemas.openxmlformats.org/officeDocument/2006/relationships/chart" Target="../charts/chart4.xml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rjet.net/archives/V5/i3/IRJET-V5I3218.pdf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0.xml"/><Relationship Id="rId5" Type="http://schemas.openxmlformats.org/officeDocument/2006/relationships/hyperlink" Target="https://ieeexplore.ieee.org/document/9791698/authors#authors" TargetMode="External"/><Relationship Id="rId4" Type="http://schemas.openxmlformats.org/officeDocument/2006/relationships/hyperlink" Target="https://vciba.springeropen.com/articles/10.1186/s42492-019-0016-7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08051" y="3193616"/>
            <a:ext cx="6998875" cy="1122202"/>
          </a:xfrm>
        </p:spPr>
        <p:txBody>
          <a:bodyPr rtlCol="0"/>
          <a:lstStyle/>
          <a:p>
            <a:pPr rtl="0"/>
            <a:r>
              <a:rPr lang="fr-FR" dirty="0" err="1"/>
              <a:t>Denoising</a:t>
            </a:r>
            <a:r>
              <a:rPr lang="fr-FR" dirty="0"/>
              <a:t> </a:t>
            </a:r>
            <a:r>
              <a:rPr lang="fr-FR" dirty="0" err="1"/>
              <a:t>methods</a:t>
            </a:r>
            <a:r>
              <a:rPr lang="fr-FR" dirty="0"/>
              <a:t> for </a:t>
            </a:r>
            <a:r>
              <a:rPr lang="fr-FR" dirty="0" err="1"/>
              <a:t>character</a:t>
            </a:r>
            <a:r>
              <a:rPr lang="fr-FR" dirty="0"/>
              <a:t> recognition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901B20D-4C28-4DA3-ABBD-718C22A5E5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07489" y="6158020"/>
            <a:ext cx="4941770" cy="396660"/>
          </a:xfrm>
        </p:spPr>
        <p:txBody>
          <a:bodyPr rtlCol="0"/>
          <a:lstStyle/>
          <a:p>
            <a:pPr rtl="0"/>
            <a:r>
              <a:rPr lang="fr-FR" dirty="0"/>
              <a:t>Maxence </a:t>
            </a:r>
            <a:r>
              <a:rPr lang="fr-FR" dirty="0" err="1"/>
              <a:t>Vandendorpe</a:t>
            </a:r>
            <a:r>
              <a:rPr lang="fr-FR" dirty="0"/>
              <a:t>, Hugo Vanhille</a:t>
            </a:r>
          </a:p>
        </p:txBody>
      </p:sp>
      <p:sp>
        <p:nvSpPr>
          <p:cNvPr id="4" name="Sous-titre 2">
            <a:extLst>
              <a:ext uri="{FF2B5EF4-FFF2-40B4-BE49-F238E27FC236}">
                <a16:creationId xmlns:a16="http://schemas.microsoft.com/office/drawing/2014/main" id="{9E4769A1-5D2D-4117-B39D-AF4C947E2D5E}"/>
              </a:ext>
            </a:extLst>
          </p:cNvPr>
          <p:cNvSpPr txBox="1">
            <a:spLocks/>
          </p:cNvSpPr>
          <p:nvPr/>
        </p:nvSpPr>
        <p:spPr>
          <a:xfrm>
            <a:off x="4408051" y="4922070"/>
            <a:ext cx="4941770" cy="39666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000" dirty="0"/>
              <a:t>VE556, Image </a:t>
            </a:r>
            <a:r>
              <a:rPr lang="fr-FR" sz="2000" dirty="0" err="1"/>
              <a:t>Processing</a:t>
            </a:r>
            <a:r>
              <a:rPr lang="fr-FR" sz="2000" dirty="0"/>
              <a:t>, </a:t>
            </a:r>
            <a:r>
              <a:rPr lang="fr-FR" sz="2000" dirty="0" err="1"/>
              <a:t>project</a:t>
            </a:r>
            <a:r>
              <a:rPr lang="fr-FR" sz="2000" dirty="0"/>
              <a:t> </a:t>
            </a:r>
            <a:r>
              <a:rPr lang="fr-FR" sz="2000" dirty="0" err="1"/>
              <a:t>presentation</a:t>
            </a:r>
            <a:r>
              <a:rPr lang="fr-FR" sz="2000" dirty="0"/>
              <a:t> </a:t>
            </a:r>
          </a:p>
        </p:txBody>
      </p:sp>
      <p:pic>
        <p:nvPicPr>
          <p:cNvPr id="1026" name="Picture 2" descr="UM-SJTU JI">
            <a:extLst>
              <a:ext uri="{FF2B5EF4-FFF2-40B4-BE49-F238E27FC236}">
                <a16:creationId xmlns:a16="http://schemas.microsoft.com/office/drawing/2014/main" id="{8D4697D6-1781-42D8-94AF-C4A352F534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6127" y="435559"/>
            <a:ext cx="3807079" cy="656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Espace réservé de la date 79">
            <a:extLst>
              <a:ext uri="{FF2B5EF4-FFF2-40B4-BE49-F238E27FC236}">
                <a16:creationId xmlns:a16="http://schemas.microsoft.com/office/drawing/2014/main" id="{14E62AE6-B916-45CE-BEDF-6A5535206C61}"/>
              </a:ext>
            </a:extLst>
          </p:cNvPr>
          <p:cNvSpPr txBox="1">
            <a:spLocks/>
          </p:cNvSpPr>
          <p:nvPr/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rtlCol="0"/>
          <a:lstStyle>
            <a:defPPr rtl="0"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050" dirty="0">
                <a:solidFill>
                  <a:schemeClr val="tx1">
                    <a:tint val="75000"/>
                  </a:schemeClr>
                </a:solidFill>
              </a:rPr>
              <a:t>16/12/2022</a:t>
            </a:r>
          </a:p>
        </p:txBody>
      </p:sp>
    </p:spTree>
    <p:extLst>
      <p:ext uri="{BB962C8B-B14F-4D97-AF65-F5344CB8AC3E}">
        <p14:creationId xmlns:p14="http://schemas.microsoft.com/office/powerpoint/2010/main" val="16424253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892177"/>
            <a:ext cx="8421688" cy="1325563"/>
          </a:xfrm>
        </p:spPr>
        <p:txBody>
          <a:bodyPr rtlCol="0"/>
          <a:lstStyle/>
          <a:p>
            <a:pPr rtl="0"/>
            <a:r>
              <a:rPr lang="fr-FR" dirty="0"/>
              <a:t>spatial </a:t>
            </a:r>
            <a:r>
              <a:rPr lang="fr-FR" dirty="0" err="1"/>
              <a:t>Filters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4A2EB3F-4D60-451F-8F45-7D6654D2FC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521410" y="2139857"/>
            <a:ext cx="4031945" cy="365125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rtl="0"/>
            <a:r>
              <a:rPr lang="fr-FR" dirty="0" err="1"/>
              <a:t>Linear</a:t>
            </a:r>
            <a:r>
              <a:rPr lang="fr-FR" dirty="0"/>
              <a:t> </a:t>
            </a:r>
            <a:r>
              <a:rPr lang="fr-FR" dirty="0" err="1"/>
              <a:t>filter</a:t>
            </a:r>
            <a:endParaRPr lang="fr-FR" dirty="0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AC1C80FB-53F9-42EE-B1E6-D0F998EC5DF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914399" y="2638335"/>
            <a:ext cx="3450321" cy="307777"/>
          </a:xfrm>
        </p:spPr>
        <p:txBody>
          <a:bodyPr rtlCol="0"/>
          <a:lstStyle/>
          <a:p>
            <a:pPr rtl="0"/>
            <a:r>
              <a:rPr lang="fr-FR" dirty="0"/>
              <a:t>Convolve image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NxM</a:t>
            </a:r>
            <a:r>
              <a:rPr lang="fr-FR" dirty="0"/>
              <a:t> matrix 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E81BA2B5-6A90-4204-ABDD-7183FBB03A0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708514" y="2139857"/>
            <a:ext cx="4031945" cy="365125"/>
          </a:xfrm>
        </p:spPr>
        <p:txBody>
          <a:bodyPr rtlCol="0">
            <a:normAutofit lnSpcReduction="10000"/>
          </a:bodyPr>
          <a:lstStyle/>
          <a:p>
            <a:pPr rtl="0"/>
            <a:r>
              <a:rPr lang="fr-FR" dirty="0" err="1"/>
              <a:t>Median</a:t>
            </a:r>
            <a:r>
              <a:rPr lang="fr-FR" dirty="0"/>
              <a:t> </a:t>
            </a:r>
            <a:r>
              <a:rPr lang="fr-FR" dirty="0" err="1"/>
              <a:t>filter</a:t>
            </a:r>
            <a:endParaRPr lang="fr-FR" dirty="0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7E7D4C34-22A0-4D54-A07D-E1E9A11463E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08653" y="2647082"/>
            <a:ext cx="4031030" cy="1057308"/>
          </a:xfrm>
        </p:spPr>
        <p:txBody>
          <a:bodyPr rtlCol="0"/>
          <a:lstStyle/>
          <a:p>
            <a:pPr rtl="0"/>
            <a:r>
              <a:rPr lang="fr-FR" dirty="0" err="1"/>
              <a:t>Median</a:t>
            </a:r>
            <a:r>
              <a:rPr lang="fr-FR" dirty="0"/>
              <a:t> of a point at </a:t>
            </a:r>
            <a:r>
              <a:rPr lang="fr-FR" dirty="0" err="1"/>
              <a:t>each</a:t>
            </a:r>
            <a:r>
              <a:rPr lang="fr-FR" dirty="0"/>
              <a:t> location</a:t>
            </a:r>
          </a:p>
          <a:p>
            <a:pPr rtl="0"/>
            <a:endParaRPr lang="fr-FR" dirty="0"/>
          </a:p>
        </p:txBody>
      </p:sp>
      <p:sp>
        <p:nvSpPr>
          <p:cNvPr id="80" name="Espace réservé de la date 79">
            <a:extLst>
              <a:ext uri="{FF2B5EF4-FFF2-40B4-BE49-F238E27FC236}">
                <a16:creationId xmlns:a16="http://schemas.microsoft.com/office/drawing/2014/main" id="{BC1F9D86-85D8-4FD0-B0D3-47D778722782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fr-FR" dirty="0"/>
              <a:t>16/12/2022</a:t>
            </a:r>
          </a:p>
        </p:txBody>
      </p:sp>
      <p:sp>
        <p:nvSpPr>
          <p:cNvPr id="81" name="Espace réservé du pied de page 80">
            <a:extLst>
              <a:ext uri="{FF2B5EF4-FFF2-40B4-BE49-F238E27FC236}">
                <a16:creationId xmlns:a16="http://schemas.microsoft.com/office/drawing/2014/main" id="{E94F1D24-E4A1-4B59-B57E-A28453963B88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fr-FR"/>
              <a:t>Project Presentation</a:t>
            </a:r>
          </a:p>
        </p:txBody>
      </p:sp>
      <p:sp>
        <p:nvSpPr>
          <p:cNvPr id="82" name="Espace réservé du numéro de diapositive 81">
            <a:extLst>
              <a:ext uri="{FF2B5EF4-FFF2-40B4-BE49-F238E27FC236}">
                <a16:creationId xmlns:a16="http://schemas.microsoft.com/office/drawing/2014/main" id="{CE36A058-BEC2-4BC5-A467-F2EB2A36505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fr-FR" smtClean="0"/>
              <a:pPr rtl="0"/>
              <a:t>10</a:t>
            </a:fld>
            <a:endParaRPr lang="fr-FR"/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61647617-D2D5-4C38-909C-23181EE516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8998" y="3576292"/>
            <a:ext cx="1106527" cy="2127937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0C4CF6EE-D69E-42A5-892B-0935642F13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1974" y="3576292"/>
            <a:ext cx="1106527" cy="2090107"/>
          </a:xfrm>
          <a:prstGeom prst="rect">
            <a:avLst/>
          </a:prstGeom>
        </p:spPr>
      </p:pic>
      <p:sp>
        <p:nvSpPr>
          <p:cNvPr id="23" name="ZoneTexte 22">
            <a:extLst>
              <a:ext uri="{FF2B5EF4-FFF2-40B4-BE49-F238E27FC236}">
                <a16:creationId xmlns:a16="http://schemas.microsoft.com/office/drawing/2014/main" id="{416B14A1-8FBF-44EB-9C12-E51A114C4D88}"/>
              </a:ext>
            </a:extLst>
          </p:cNvPr>
          <p:cNvSpPr txBox="1"/>
          <p:nvPr/>
        </p:nvSpPr>
        <p:spPr>
          <a:xfrm>
            <a:off x="4305670" y="5761331"/>
            <a:ext cx="17903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Original </a:t>
            </a:r>
            <a:r>
              <a:rPr lang="fr-F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noisy</a:t>
            </a:r>
            <a:r>
              <a:rPr lang="fr-F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image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1D27C374-2D88-413E-919E-11B4F2166A1A}"/>
              </a:ext>
            </a:extLst>
          </p:cNvPr>
          <p:cNvSpPr txBox="1"/>
          <p:nvPr/>
        </p:nvSpPr>
        <p:spPr>
          <a:xfrm>
            <a:off x="6540072" y="5704229"/>
            <a:ext cx="17903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Denoised</a:t>
            </a:r>
            <a:r>
              <a:rPr lang="fr-F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image (</a:t>
            </a:r>
            <a:r>
              <a:rPr lang="fr-F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median</a:t>
            </a:r>
            <a:r>
              <a:rPr lang="fr-F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fr-F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filter</a:t>
            </a:r>
            <a:r>
              <a:rPr lang="fr-F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5939208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A4E0A63-A388-49B1-A04E-27CE9BD62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0169" y="1152771"/>
            <a:ext cx="5431971" cy="846301"/>
          </a:xfrm>
        </p:spPr>
        <p:txBody>
          <a:bodyPr rtlCol="0">
            <a:normAutofit fontScale="90000"/>
          </a:bodyPr>
          <a:lstStyle/>
          <a:p>
            <a:pPr rtl="0"/>
            <a:r>
              <a:rPr lang="fr-FR" dirty="0" err="1"/>
              <a:t>Transform</a:t>
            </a:r>
            <a:r>
              <a:rPr lang="fr-FR" dirty="0"/>
              <a:t> </a:t>
            </a:r>
            <a:r>
              <a:rPr lang="fr-FR" dirty="0" err="1"/>
              <a:t>domain</a:t>
            </a:r>
            <a:r>
              <a:rPr lang="fr-FR" dirty="0"/>
              <a:t> </a:t>
            </a:r>
            <a:r>
              <a:rPr lang="fr-FR" dirty="0" err="1"/>
              <a:t>filtering</a:t>
            </a:r>
            <a:endParaRPr lang="fr-FR" dirty="0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7640DF9D-0C9E-4C5D-9635-6B4DE10CCEE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22254" y="2469515"/>
            <a:ext cx="5433204" cy="365125"/>
          </a:xfrm>
        </p:spPr>
        <p:txBody>
          <a:bodyPr vert="horz" lIns="91440" tIns="45720" rIns="91440" bIns="45720" rtlCol="0" anchor="t">
            <a:noAutofit/>
          </a:bodyPr>
          <a:lstStyle/>
          <a:p>
            <a:pPr rtl="0"/>
            <a:r>
              <a:rPr lang="fr-FR" noProof="1"/>
              <a:t>Spatial frequency filtering</a:t>
            </a:r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40297407-CE4E-4284-879D-AEC39571362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921828" y="2798939"/>
            <a:ext cx="5657147" cy="887375"/>
          </a:xfrm>
        </p:spPr>
        <p:txBody>
          <a:bodyPr rtlCol="0">
            <a:normAutofit/>
          </a:bodyPr>
          <a:lstStyle/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fr-FR" noProof="1"/>
              <a:t>Apply Low pass filter using fast fourier transform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en-US" dirty="0"/>
              <a:t>The noise is removed by deciding a cut-off frequency and adapting a frequency domain filter</a:t>
            </a:r>
            <a:endParaRPr lang="fr-FR" noProof="1"/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F5C3A7BE-F7FC-4942-A31A-491A8A80610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919680" y="3969245"/>
            <a:ext cx="5433204" cy="365125"/>
          </a:xfrm>
        </p:spPr>
        <p:txBody>
          <a:bodyPr vert="horz" lIns="91440" tIns="45720" rIns="91440" bIns="45720" rtlCol="0" anchor="t">
            <a:noAutofit/>
          </a:bodyPr>
          <a:lstStyle/>
          <a:p>
            <a:pPr rtl="0"/>
            <a:r>
              <a:rPr lang="fr-FR" noProof="1"/>
              <a:t>Wavelet domain filtering</a:t>
            </a:r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95CCE699-03D1-4642-B46A-B14EF17DA18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919254" y="4298669"/>
            <a:ext cx="5905802" cy="1424557"/>
          </a:xfrm>
        </p:spPr>
        <p:txBody>
          <a:bodyPr rtlCol="0">
            <a:normAutofit/>
          </a:bodyPr>
          <a:lstStyle/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fr-FR" noProof="1"/>
              <a:t>Apply DWT to get</a:t>
            </a:r>
            <a:r>
              <a:rPr lang="en-US" dirty="0"/>
              <a:t> small number of coefficients having high Signal to Noise Ratio (SNR)</a:t>
            </a:r>
            <a:endParaRPr lang="fr-FR" noProof="1"/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en-US" dirty="0"/>
              <a:t>Remove the coefficients with low SNR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en-US" noProof="1"/>
              <a:t>Apply inverse DWT</a:t>
            </a:r>
            <a:endParaRPr lang="fr-FR" noProof="1"/>
          </a:p>
        </p:txBody>
      </p:sp>
      <p:sp>
        <p:nvSpPr>
          <p:cNvPr id="32" name="Espace réservé de la date 31">
            <a:extLst>
              <a:ext uri="{FF2B5EF4-FFF2-40B4-BE49-F238E27FC236}">
                <a16:creationId xmlns:a16="http://schemas.microsoft.com/office/drawing/2014/main" id="{D5DB19F8-B538-4965-BA90-ED372B99F5DC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947516" cy="365125"/>
          </a:xfrm>
        </p:spPr>
        <p:txBody>
          <a:bodyPr rtlCol="0"/>
          <a:lstStyle/>
          <a:p>
            <a:pPr rtl="0"/>
            <a:r>
              <a:rPr lang="fr-FR"/>
              <a:t>16/12/2022</a:t>
            </a:r>
            <a:endParaRPr lang="fr-FR" dirty="0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005C44B1-BA82-483C-BD91-F89067442F9E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161955" y="6356350"/>
            <a:ext cx="3243942" cy="365125"/>
          </a:xfrm>
        </p:spPr>
        <p:txBody>
          <a:bodyPr rtlCol="0"/>
          <a:lstStyle/>
          <a:p>
            <a:pPr rtl="0"/>
            <a:r>
              <a:rPr lang="fr-FR"/>
              <a:t>Project Presentation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9ED4A67-3A46-4F54-A12A-EAE1B53E6457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 rtlCol="0"/>
          <a:lstStyle/>
          <a:p>
            <a:pPr rtl="0"/>
            <a:fld id="{19B51A1E-902D-48AF-9020-955120F399B6}" type="slidenum">
              <a:rPr lang="fr-FR" smtClean="0"/>
              <a:pPr rtl="0"/>
              <a:t>11</a:t>
            </a:fld>
            <a:endParaRPr lang="fr-FR" dirty="0"/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85F49D52-64B3-4ED8-880F-63D03AEEAB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607" t="23689" r="63738" b="40582"/>
          <a:stretch/>
        </p:blipFill>
        <p:spPr>
          <a:xfrm>
            <a:off x="1420427" y="384404"/>
            <a:ext cx="1908699" cy="2450236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10B31D91-B02C-4F4A-B5FF-D1389A25DF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913" t="24475" r="36432" b="40905"/>
          <a:stretch/>
        </p:blipFill>
        <p:spPr>
          <a:xfrm>
            <a:off x="1420427" y="3288537"/>
            <a:ext cx="1908699" cy="2374136"/>
          </a:xfrm>
          <a:prstGeom prst="rect">
            <a:avLst/>
          </a:prstGeom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8A7A1E55-F43E-4546-9DD3-5DAE91271220}"/>
              </a:ext>
            </a:extLst>
          </p:cNvPr>
          <p:cNvSpPr txBox="1"/>
          <p:nvPr/>
        </p:nvSpPr>
        <p:spPr>
          <a:xfrm>
            <a:off x="1479611" y="2934849"/>
            <a:ext cx="17903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Original </a:t>
            </a:r>
            <a:r>
              <a:rPr lang="fr-F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noisy</a:t>
            </a:r>
            <a:r>
              <a:rPr lang="fr-F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image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20171EC5-E1C4-465C-8B20-CA3E78F3B014}"/>
              </a:ext>
            </a:extLst>
          </p:cNvPr>
          <p:cNvSpPr txBox="1"/>
          <p:nvPr/>
        </p:nvSpPr>
        <p:spPr>
          <a:xfrm>
            <a:off x="1479611" y="5723227"/>
            <a:ext cx="17903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Denoised</a:t>
            </a:r>
            <a:r>
              <a:rPr lang="fr-F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image (</a:t>
            </a:r>
            <a:r>
              <a:rPr lang="fr-F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wavelet</a:t>
            </a:r>
            <a:r>
              <a:rPr lang="fr-F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fr-F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transform</a:t>
            </a:r>
            <a:r>
              <a:rPr lang="fr-F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0693930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29DE7F2-E890-4744-88DD-A75F5E3005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1350" y="2571235"/>
            <a:ext cx="4179570" cy="1715531"/>
          </a:xfrm>
        </p:spPr>
        <p:txBody>
          <a:bodyPr rtlCol="0"/>
          <a:lstStyle/>
          <a:p>
            <a:pPr rtl="0"/>
            <a:r>
              <a:rPr lang="fr-FR" dirty="0" err="1"/>
              <a:t>Results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753132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971188AF-1B8F-40DD-90B1-DC0F52BA4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lIns="0" rtlCol="0"/>
          <a:lstStyle/>
          <a:p>
            <a:pPr rtl="0"/>
            <a:r>
              <a:rPr lang="fr-FR" dirty="0" err="1"/>
              <a:t>Metrics</a:t>
            </a:r>
            <a:r>
              <a:rPr lang="fr-FR" dirty="0"/>
              <a:t> </a:t>
            </a:r>
            <a:r>
              <a:rPr lang="fr-FR" dirty="0" err="1"/>
              <a:t>results</a:t>
            </a:r>
            <a:endParaRPr lang="fr-FR" dirty="0"/>
          </a:p>
        </p:txBody>
      </p:sp>
      <p:graphicFrame>
        <p:nvGraphicFramePr>
          <p:cNvPr id="53" name="Tableau 50">
            <a:extLst>
              <a:ext uri="{FF2B5EF4-FFF2-40B4-BE49-F238E27FC236}">
                <a16:creationId xmlns:a16="http://schemas.microsoft.com/office/drawing/2014/main" id="{7EB17215-3702-4854-86F9-086DB8BCA17E}"/>
              </a:ext>
            </a:extLst>
          </p:cNvPr>
          <p:cNvGraphicFramePr>
            <a:graphicFrameLocks noGrp="1"/>
          </p:cNvGraphicFramePr>
          <p:nvPr>
            <p:ph type="chart" sz="quarter" idx="13"/>
            <p:extLst>
              <p:ext uri="{D42A27DB-BD31-4B8C-83A1-F6EECF244321}">
                <p14:modId xmlns:p14="http://schemas.microsoft.com/office/powerpoint/2010/main" val="514890151"/>
              </p:ext>
            </p:extLst>
          </p:nvPr>
        </p:nvGraphicFramePr>
        <p:xfrm>
          <a:off x="748750" y="2175171"/>
          <a:ext cx="5051978" cy="33208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7614">
                  <a:extLst>
                    <a:ext uri="{9D8B030D-6E8A-4147-A177-3AD203B41FA5}">
                      <a16:colId xmlns:a16="http://schemas.microsoft.com/office/drawing/2014/main" val="544038161"/>
                    </a:ext>
                  </a:extLst>
                </a:gridCol>
                <a:gridCol w="936091">
                  <a:extLst>
                    <a:ext uri="{9D8B030D-6E8A-4147-A177-3AD203B41FA5}">
                      <a16:colId xmlns:a16="http://schemas.microsoft.com/office/drawing/2014/main" val="2284043154"/>
                    </a:ext>
                  </a:extLst>
                </a:gridCol>
                <a:gridCol w="936091">
                  <a:extLst>
                    <a:ext uri="{9D8B030D-6E8A-4147-A177-3AD203B41FA5}">
                      <a16:colId xmlns:a16="http://schemas.microsoft.com/office/drawing/2014/main" val="2987712514"/>
                    </a:ext>
                  </a:extLst>
                </a:gridCol>
                <a:gridCol w="936091">
                  <a:extLst>
                    <a:ext uri="{9D8B030D-6E8A-4147-A177-3AD203B41FA5}">
                      <a16:colId xmlns:a16="http://schemas.microsoft.com/office/drawing/2014/main" val="1068233346"/>
                    </a:ext>
                  </a:extLst>
                </a:gridCol>
                <a:gridCol w="936091">
                  <a:extLst>
                    <a:ext uri="{9D8B030D-6E8A-4147-A177-3AD203B41FA5}">
                      <a16:colId xmlns:a16="http://schemas.microsoft.com/office/drawing/2014/main" val="3019130451"/>
                    </a:ext>
                  </a:extLst>
                </a:gridCol>
              </a:tblGrid>
              <a:tr h="542344">
                <a:tc>
                  <a:txBody>
                    <a:bodyPr/>
                    <a:lstStyle/>
                    <a:p>
                      <a:pPr algn="ctr" rtl="0"/>
                      <a:r>
                        <a:rPr lang="fr-FR" sz="1400" b="0" cap="all" spc="150" noProof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lt"/>
                        </a:rPr>
                        <a:t>Error</a:t>
                      </a:r>
                      <a:r>
                        <a:rPr lang="fr-FR" sz="1400" b="0" cap="all" spc="150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lt"/>
                        </a:rPr>
                        <a:t> </a:t>
                      </a:r>
                      <a:r>
                        <a:rPr lang="fr-FR" sz="1400" b="0" cap="all" spc="150" noProof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lt"/>
                        </a:rPr>
                        <a:t>results</a:t>
                      </a:r>
                      <a:endParaRPr lang="fr-FR" sz="1400" b="0" cap="all" spc="150" noProof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fr-FR" sz="1400" b="0" cap="all" spc="150" baseline="0" noProof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fr-FR" sz="1400" b="0" cap="all" spc="150" baseline="0" noProof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fr-FR" sz="1400" b="0" cap="all" spc="150" baseline="0" noProof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fr-FR" sz="1400" b="0" cap="all" spc="150" baseline="0" noProof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3065677"/>
                  </a:ext>
                </a:extLst>
              </a:tr>
              <a:tr h="555709">
                <a:tc>
                  <a:txBody>
                    <a:bodyPr/>
                    <a:lstStyle/>
                    <a:p>
                      <a:pPr algn="ctr" rtl="0"/>
                      <a:endParaRPr lang="fr-FR" sz="1200" noProof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1200" kern="1200" noProof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Mean</a:t>
                      </a:r>
                      <a:endParaRPr lang="fr-FR" sz="1200" kern="1200" noProof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1200" kern="1200" noProof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Median</a:t>
                      </a:r>
                      <a:endParaRPr lang="fr-FR" sz="1200" kern="1200" noProof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1200" kern="1200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Frequency</a:t>
                      </a: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1200" kern="1200" noProof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Wavelet</a:t>
                      </a:r>
                      <a:endParaRPr lang="fr-FR" sz="1200" kern="1200" noProof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9137574"/>
                  </a:ext>
                </a:extLst>
              </a:tr>
              <a:tr h="555709">
                <a:tc>
                  <a:txBody>
                    <a:bodyPr/>
                    <a:lstStyle/>
                    <a:p>
                      <a:pPr algn="ctr" rtl="0"/>
                      <a:r>
                        <a:rPr lang="fr-FR" sz="1200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RMSE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1200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64,33</a:t>
                      </a: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1200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1200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244,32</a:t>
                      </a: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1200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24,1</a:t>
                      </a: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07742485"/>
                  </a:ext>
                </a:extLst>
              </a:tr>
              <a:tr h="555709">
                <a:tc>
                  <a:txBody>
                    <a:bodyPr/>
                    <a:lstStyle/>
                    <a:p>
                      <a:pPr algn="ctr" rtl="0"/>
                      <a:r>
                        <a:rPr lang="fr-FR" sz="1200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NRMSE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1200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0,26</a:t>
                      </a: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1200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0,02</a:t>
                      </a: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200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1,00</a:t>
                      </a: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200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0,10</a:t>
                      </a: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6860975"/>
                  </a:ext>
                </a:extLst>
              </a:tr>
              <a:tr h="555709">
                <a:tc>
                  <a:txBody>
                    <a:bodyPr/>
                    <a:lstStyle/>
                    <a:p>
                      <a:pPr algn="ctr" rtl="0"/>
                      <a:r>
                        <a:rPr lang="fr-FR" sz="1200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SNR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1200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36,57</a:t>
                      </a: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1200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13,27</a:t>
                      </a: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200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48,16</a:t>
                      </a: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200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-20,14</a:t>
                      </a: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05121222"/>
                  </a:ext>
                </a:extLst>
              </a:tr>
              <a:tr h="555709">
                <a:tc>
                  <a:txBody>
                    <a:bodyPr/>
                    <a:lstStyle/>
                    <a:p>
                      <a:pPr algn="ctr" rtl="0"/>
                      <a:r>
                        <a:rPr lang="fr-FR" sz="1200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PSNR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1200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11,96</a:t>
                      </a: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1200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35,26</a:t>
                      </a: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200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0,37</a:t>
                      </a: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200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20,55</a:t>
                      </a: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123171"/>
                  </a:ext>
                </a:extLst>
              </a:tr>
            </a:tbl>
          </a:graphicData>
        </a:graphic>
      </p:graphicFrame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402600B4-5BE8-447C-8531-6CD75CB4573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fr-FR"/>
              <a:t>16/12/2022</a:t>
            </a:r>
            <a:endParaRPr lang="fr-FR" dirty="0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217076FA-2B16-4A6F-9631-8D175CE788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fr-FR"/>
              <a:t>Project Presentation</a:t>
            </a:r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7088B044-C125-4F21-B6E1-ECBEB97621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fr-FR" smtClean="0"/>
              <a:pPr rtl="0"/>
              <a:t>13</a:t>
            </a:fld>
            <a:endParaRPr lang="fr-FR" dirty="0"/>
          </a:p>
        </p:txBody>
      </p: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B98F823A-E7BB-4668-930B-C119B7771E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0178143" y="0"/>
            <a:ext cx="2013857" cy="14151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5173C4F3-0B20-4720-9910-82CE4DCE4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752114" y="0"/>
            <a:ext cx="3439886" cy="5769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Espace réservé du texte 21">
            <a:extLst>
              <a:ext uri="{FF2B5EF4-FFF2-40B4-BE49-F238E27FC236}">
                <a16:creationId xmlns:a16="http://schemas.microsoft.com/office/drawing/2014/main" id="{5E889F81-5C7B-4DC9-862B-71B6F42F93D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434674" y="1496582"/>
            <a:ext cx="1518201" cy="496888"/>
          </a:xfrm>
        </p:spPr>
        <p:txBody>
          <a:bodyPr/>
          <a:lstStyle/>
          <a:p>
            <a:r>
              <a:rPr lang="fr-FR" dirty="0" err="1"/>
              <a:t>Error</a:t>
            </a:r>
            <a:r>
              <a:rPr lang="fr-FR" dirty="0"/>
              <a:t> </a:t>
            </a:r>
            <a:r>
              <a:rPr lang="fr-FR" dirty="0" err="1"/>
              <a:t>results</a:t>
            </a:r>
            <a:endParaRPr lang="fr-FR" dirty="0"/>
          </a:p>
        </p:txBody>
      </p:sp>
      <p:sp>
        <p:nvSpPr>
          <p:cNvPr id="27" name="Espace réservé du texte 21">
            <a:extLst>
              <a:ext uri="{FF2B5EF4-FFF2-40B4-BE49-F238E27FC236}">
                <a16:creationId xmlns:a16="http://schemas.microsoft.com/office/drawing/2014/main" id="{1687E814-69FA-4B8C-ADAF-993F9900CCA1}"/>
              </a:ext>
            </a:extLst>
          </p:cNvPr>
          <p:cNvSpPr txBox="1">
            <a:spLocks/>
          </p:cNvSpPr>
          <p:nvPr/>
        </p:nvSpPr>
        <p:spPr>
          <a:xfrm>
            <a:off x="7318773" y="1683289"/>
            <a:ext cx="3525950" cy="34549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err="1"/>
              <a:t>Error</a:t>
            </a:r>
            <a:r>
              <a:rPr lang="fr-FR" dirty="0"/>
              <a:t> graph </a:t>
            </a:r>
            <a:r>
              <a:rPr lang="fr-FR" dirty="0" err="1"/>
              <a:t>results</a:t>
            </a:r>
            <a:r>
              <a:rPr lang="fr-FR" dirty="0"/>
              <a:t> for NRMSE</a:t>
            </a:r>
          </a:p>
        </p:txBody>
      </p:sp>
      <p:pic>
        <p:nvPicPr>
          <p:cNvPr id="1026" name="Picture 2" descr="Aucune description disponible.">
            <a:extLst>
              <a:ext uri="{FF2B5EF4-FFF2-40B4-BE49-F238E27FC236}">
                <a16:creationId xmlns:a16="http://schemas.microsoft.com/office/drawing/2014/main" id="{30CD6FDB-670D-4FDC-9467-D82A6E6DA7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7635" y="2230652"/>
            <a:ext cx="4848225" cy="3209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38719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C1BF33B-5572-4A00-A55C-1E13A6B3A8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892177"/>
            <a:ext cx="8421688" cy="1325563"/>
          </a:xfrm>
        </p:spPr>
        <p:txBody>
          <a:bodyPr rtlCol="0"/>
          <a:lstStyle/>
          <a:p>
            <a:pPr rtl="0"/>
            <a:r>
              <a:rPr lang="fr-FR" dirty="0"/>
              <a:t>DNN </a:t>
            </a:r>
            <a:r>
              <a:rPr lang="fr-FR" dirty="0" err="1"/>
              <a:t>Deep</a:t>
            </a:r>
            <a:r>
              <a:rPr lang="fr-FR" dirty="0"/>
              <a:t> Neural Network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2A4739B-8DE9-4523-8034-4E83861CCF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3788813"/>
            <a:ext cx="2330726" cy="804859"/>
          </a:xfrm>
        </p:spPr>
        <p:txBody>
          <a:bodyPr rtlCol="0"/>
          <a:lstStyle/>
          <a:p>
            <a:pPr rtl="0"/>
            <a:r>
              <a:rPr lang="fr-FR" dirty="0"/>
              <a:t>76 %</a:t>
            </a:r>
          </a:p>
        </p:txBody>
      </p:sp>
      <p:sp>
        <p:nvSpPr>
          <p:cNvPr id="14" name="Espace réservé du texte 13">
            <a:extLst>
              <a:ext uri="{FF2B5EF4-FFF2-40B4-BE49-F238E27FC236}">
                <a16:creationId xmlns:a16="http://schemas.microsoft.com/office/drawing/2014/main" id="{C487CCC0-D329-4C1F-A1CD-04930A23C5C3}"/>
              </a:ext>
            </a:extLst>
          </p:cNvPr>
          <p:cNvSpPr>
            <a:spLocks noGrp="1"/>
          </p:cNvSpPr>
          <p:nvPr>
            <p:ph type="body" idx="17"/>
          </p:nvPr>
        </p:nvSpPr>
        <p:spPr>
          <a:xfrm>
            <a:off x="838200" y="4464810"/>
            <a:ext cx="2330726" cy="438505"/>
          </a:xfrm>
        </p:spPr>
        <p:txBody>
          <a:bodyPr rtlCol="0"/>
          <a:lstStyle/>
          <a:p>
            <a:pPr rtl="0"/>
            <a:r>
              <a:rPr lang="fr-FR" dirty="0"/>
              <a:t>No noise </a:t>
            </a:r>
            <a:r>
              <a:rPr lang="fr-FR" dirty="0" err="1"/>
              <a:t>added</a:t>
            </a:r>
            <a:endParaRPr lang="fr-FR" dirty="0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68145D0E-892D-492B-8AD6-551CF27DD5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3562665" y="3788813"/>
            <a:ext cx="2342205" cy="804859"/>
          </a:xfrm>
        </p:spPr>
        <p:txBody>
          <a:bodyPr rtlCol="0"/>
          <a:lstStyle/>
          <a:p>
            <a:pPr rtl="0"/>
            <a:r>
              <a:rPr lang="fr-FR" dirty="0"/>
              <a:t>73 %</a:t>
            </a:r>
          </a:p>
        </p:txBody>
      </p:sp>
      <p:sp>
        <p:nvSpPr>
          <p:cNvPr id="15" name="Espace réservé du texte 14">
            <a:extLst>
              <a:ext uri="{FF2B5EF4-FFF2-40B4-BE49-F238E27FC236}">
                <a16:creationId xmlns:a16="http://schemas.microsoft.com/office/drawing/2014/main" id="{34E62770-EE0A-4D83-B50E-CD868056030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62665" y="4464810"/>
            <a:ext cx="2342205" cy="438505"/>
          </a:xfrm>
        </p:spPr>
        <p:txBody>
          <a:bodyPr rtlCol="0"/>
          <a:lstStyle/>
          <a:p>
            <a:pPr rtl="0"/>
            <a:r>
              <a:rPr lang="fr-FR" dirty="0" err="1"/>
              <a:t>Linear</a:t>
            </a:r>
            <a:r>
              <a:rPr lang="fr-FR" dirty="0"/>
              <a:t> </a:t>
            </a:r>
            <a:r>
              <a:rPr lang="fr-FR" dirty="0" err="1"/>
              <a:t>Filter</a:t>
            </a:r>
            <a:endParaRPr lang="fr-FR" dirty="0"/>
          </a:p>
        </p:txBody>
      </p:sp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C66E4F1A-AD73-4086-B578-235F0B9F1FC4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6298609" y="3788813"/>
            <a:ext cx="2330726" cy="804859"/>
          </a:xfrm>
        </p:spPr>
        <p:txBody>
          <a:bodyPr rtlCol="0"/>
          <a:lstStyle/>
          <a:p>
            <a:pPr rtl="0"/>
            <a:r>
              <a:rPr lang="fr-FR" dirty="0"/>
              <a:t>72 %</a:t>
            </a:r>
          </a:p>
        </p:txBody>
      </p:sp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AAB421C5-B6AC-48B8-8AEB-AB16AAE5010E}"/>
              </a:ext>
            </a:extLst>
          </p:cNvPr>
          <p:cNvSpPr>
            <a:spLocks noGrp="1"/>
          </p:cNvSpPr>
          <p:nvPr>
            <p:ph type="body" idx="19"/>
          </p:nvPr>
        </p:nvSpPr>
        <p:spPr>
          <a:xfrm>
            <a:off x="6298609" y="4464810"/>
            <a:ext cx="2330726" cy="438505"/>
          </a:xfrm>
        </p:spPr>
        <p:txBody>
          <a:bodyPr rtlCol="0"/>
          <a:lstStyle/>
          <a:p>
            <a:pPr rtl="0"/>
            <a:r>
              <a:rPr lang="fr-FR" dirty="0" err="1"/>
              <a:t>Median</a:t>
            </a:r>
            <a:r>
              <a:rPr lang="fr-FR" dirty="0"/>
              <a:t> </a:t>
            </a:r>
            <a:r>
              <a:rPr lang="fr-FR" dirty="0" err="1"/>
              <a:t>Filter</a:t>
            </a:r>
            <a:endParaRPr lang="fr-FR" dirty="0"/>
          </a:p>
        </p:txBody>
      </p:sp>
      <p:sp>
        <p:nvSpPr>
          <p:cNvPr id="12" name="Espace réservé du texte 11">
            <a:extLst>
              <a:ext uri="{FF2B5EF4-FFF2-40B4-BE49-F238E27FC236}">
                <a16:creationId xmlns:a16="http://schemas.microsoft.com/office/drawing/2014/main" id="{F70E657A-85D8-48A8-B017-274F0C32C5C9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9023074" y="3788457"/>
            <a:ext cx="2330726" cy="804859"/>
          </a:xfrm>
        </p:spPr>
        <p:txBody>
          <a:bodyPr rtlCol="0"/>
          <a:lstStyle/>
          <a:p>
            <a:pPr rtl="0"/>
            <a:r>
              <a:rPr lang="fr-FR" dirty="0"/>
              <a:t>68 %</a:t>
            </a:r>
          </a:p>
        </p:txBody>
      </p:sp>
      <p:sp>
        <p:nvSpPr>
          <p:cNvPr id="17" name="Espace réservé du texte 16">
            <a:extLst>
              <a:ext uri="{FF2B5EF4-FFF2-40B4-BE49-F238E27FC236}">
                <a16:creationId xmlns:a16="http://schemas.microsoft.com/office/drawing/2014/main" id="{025753CB-8973-4FAE-BB5D-5CC96CE338D4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9023074" y="4481800"/>
            <a:ext cx="2330726" cy="438505"/>
          </a:xfrm>
        </p:spPr>
        <p:txBody>
          <a:bodyPr rtlCol="0"/>
          <a:lstStyle/>
          <a:p>
            <a:pPr rtl="0"/>
            <a:r>
              <a:rPr lang="fr-FR" dirty="0" err="1"/>
              <a:t>Wavelet</a:t>
            </a:r>
            <a:endParaRPr lang="fr-FR" dirty="0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A563C171-5812-4E79-804A-ED04E1BD313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fr-FR"/>
              <a:t>16/12/2022</a:t>
            </a:r>
            <a:endParaRPr lang="fr-FR" dirty="0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3AD8A4DC-ECAA-4D59-BE12-EBEDDE9E2A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fr-FR"/>
              <a:t>Project Presentation</a:t>
            </a:r>
            <a:endParaRPr lang="fr-FR" dirty="0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9BFC0B64-8F13-426F-B6C5-9C9427ACA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fr-FR" smtClean="0"/>
              <a:pPr rtl="0"/>
              <a:t>14</a:t>
            </a:fld>
            <a:endParaRPr lang="fr-FR" dirty="0"/>
          </a:p>
        </p:txBody>
      </p:sp>
      <p:graphicFrame>
        <p:nvGraphicFramePr>
          <p:cNvPr id="23" name="Graphique 22">
            <a:extLst>
              <a:ext uri="{FF2B5EF4-FFF2-40B4-BE49-F238E27FC236}">
                <a16:creationId xmlns:a16="http://schemas.microsoft.com/office/drawing/2014/main" id="{9D918061-A547-407A-A457-3C11A99BD35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32023820"/>
              </p:ext>
            </p:extLst>
          </p:nvPr>
        </p:nvGraphicFramePr>
        <p:xfrm>
          <a:off x="939938" y="2295076"/>
          <a:ext cx="2127250" cy="176655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44" name="Graphique 43">
            <a:extLst>
              <a:ext uri="{FF2B5EF4-FFF2-40B4-BE49-F238E27FC236}">
                <a16:creationId xmlns:a16="http://schemas.microsoft.com/office/drawing/2014/main" id="{5C020C5E-6B57-4F09-97C1-983DCB4C118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3510636"/>
              </p:ext>
            </p:extLst>
          </p:nvPr>
        </p:nvGraphicFramePr>
        <p:xfrm>
          <a:off x="3670142" y="2295075"/>
          <a:ext cx="2127250" cy="176655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45" name="Graphique 44">
            <a:extLst>
              <a:ext uri="{FF2B5EF4-FFF2-40B4-BE49-F238E27FC236}">
                <a16:creationId xmlns:a16="http://schemas.microsoft.com/office/drawing/2014/main" id="{4A48E02E-1E42-45BF-B0A2-316E6CE4722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88333542"/>
              </p:ext>
            </p:extLst>
          </p:nvPr>
        </p:nvGraphicFramePr>
        <p:xfrm>
          <a:off x="6406086" y="2295074"/>
          <a:ext cx="2127250" cy="176655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46" name="Graphique 45">
            <a:extLst>
              <a:ext uri="{FF2B5EF4-FFF2-40B4-BE49-F238E27FC236}">
                <a16:creationId xmlns:a16="http://schemas.microsoft.com/office/drawing/2014/main" id="{DB38C667-71CC-4615-B2CD-E491728FE39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07973978"/>
              </p:ext>
            </p:extLst>
          </p:nvPr>
        </p:nvGraphicFramePr>
        <p:xfrm>
          <a:off x="9130551" y="2295074"/>
          <a:ext cx="2127250" cy="176655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  <p:extLst>
      <p:ext uri="{BB962C8B-B14F-4D97-AF65-F5344CB8AC3E}">
        <p14:creationId xmlns:p14="http://schemas.microsoft.com/office/powerpoint/2010/main" val="11778248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29DE7F2-E890-4744-88DD-A75F5E3005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1350" y="2571235"/>
            <a:ext cx="4179570" cy="1715531"/>
          </a:xfrm>
        </p:spPr>
        <p:txBody>
          <a:bodyPr rtlCol="0"/>
          <a:lstStyle/>
          <a:p>
            <a:pPr rtl="0"/>
            <a:r>
              <a:rPr lang="fr-FR" dirty="0" err="1"/>
              <a:t>Further</a:t>
            </a:r>
            <a:r>
              <a:rPr lang="fr-FR" dirty="0"/>
              <a:t> </a:t>
            </a:r>
            <a:r>
              <a:rPr lang="fr-FR" dirty="0" err="1"/>
              <a:t>work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010279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8FFA191-5CCC-43CB-BD83-4F80ED362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6875" y="1671639"/>
            <a:ext cx="5111750" cy="1204912"/>
          </a:xfrm>
        </p:spPr>
        <p:txBody>
          <a:bodyPr rtlCol="0"/>
          <a:lstStyle/>
          <a:p>
            <a:pPr rtl="0"/>
            <a:r>
              <a:rPr lang="fr-FR" dirty="0" err="1"/>
              <a:t>Improvements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14BBEAF-B516-45F4-9EF6-A9F6511158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76875" y="3256933"/>
            <a:ext cx="5763577" cy="1644344"/>
          </a:xfrm>
        </p:spPr>
        <p:txBody>
          <a:bodyPr vert="horz" lIns="91440" tIns="45720" rIns="91440" bIns="45720" rtlCol="0" anchor="b">
            <a:normAutofit fontScale="77500" lnSpcReduction="20000"/>
          </a:bodyPr>
          <a:lstStyle/>
          <a:p>
            <a:pPr marL="285750" indent="-285750" rtl="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r-FR" sz="2000" dirty="0"/>
              <a:t>CNN </a:t>
            </a:r>
            <a:r>
              <a:rPr lang="fr-FR" sz="2000" dirty="0" err="1"/>
              <a:t>denoising</a:t>
            </a:r>
            <a:endParaRPr lang="fr-FR" sz="2000" dirty="0"/>
          </a:p>
          <a:p>
            <a:pPr marL="285750" indent="-285750" rtl="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r-FR" sz="2000" dirty="0"/>
              <a:t>Use more types of noises</a:t>
            </a:r>
          </a:p>
          <a:p>
            <a:pPr marL="285750" indent="-285750" rtl="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r-FR" sz="2000" dirty="0"/>
              <a:t>Combine more types of </a:t>
            </a:r>
            <a:r>
              <a:rPr lang="fr-FR" sz="2000" dirty="0" err="1"/>
              <a:t>methods</a:t>
            </a:r>
            <a:endParaRPr lang="fr-FR" sz="2000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3F8C8B5-F6EC-489B-BD0F-CD89A73CAB3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fr-FR"/>
              <a:t>16/12/2022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1AEA823-8519-4F9D-81FA-3673131076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fr-FR"/>
              <a:t>Project Presentation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AEFF51B-0E28-4171-AE7C-A31AAB42B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fr-FR" smtClean="0"/>
              <a:pPr rtl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201739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CCAEE93-8585-46D4-A7EC-F184E317CB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57095" y="1469263"/>
            <a:ext cx="4179570" cy="1524735"/>
          </a:xfrm>
        </p:spPr>
        <p:txBody>
          <a:bodyPr rtlCol="0"/>
          <a:lstStyle/>
          <a:p>
            <a:pPr rtl="0"/>
            <a:r>
              <a:rPr lang="fr-FR" dirty="0" err="1"/>
              <a:t>References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4AFFC60-19C3-4901-93F7-7AAF4C09F8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57095" y="3238103"/>
            <a:ext cx="7430609" cy="2630037"/>
          </a:xfrm>
        </p:spPr>
        <p:txBody>
          <a:bodyPr rtlCol="0">
            <a:normAutofit/>
          </a:bodyPr>
          <a:lstStyle/>
          <a:p>
            <a:pPr rtl="0"/>
            <a:r>
              <a:rPr lang="en-US" sz="1050" dirty="0">
                <a:latin typeface="Arial" panose="020B0604020202020204" pitchFamily="34" charset="0"/>
              </a:rPr>
              <a:t>[1] </a:t>
            </a:r>
            <a:r>
              <a:rPr lang="en-US" sz="1050" b="0" i="0" dirty="0" err="1">
                <a:effectLst/>
                <a:latin typeface="Arial" panose="020B0604020202020204" pitchFamily="34" charset="0"/>
              </a:rPr>
              <a:t>Shyam</a:t>
            </a:r>
            <a:r>
              <a:rPr lang="en-US" sz="1050" b="0" i="0" dirty="0">
                <a:effectLst/>
                <a:latin typeface="Arial" panose="020B0604020202020204" pitchFamily="34" charset="0"/>
              </a:rPr>
              <a:t> G. </a:t>
            </a:r>
            <a:r>
              <a:rPr lang="en-US" sz="1050" b="0" i="0" dirty="0" err="1">
                <a:effectLst/>
                <a:latin typeface="Arial" panose="020B0604020202020204" pitchFamily="34" charset="0"/>
              </a:rPr>
              <a:t>Dafe</a:t>
            </a:r>
            <a:r>
              <a:rPr lang="en-US" sz="1050" b="0" i="0" dirty="0">
                <a:effectLst/>
                <a:latin typeface="Arial" panose="020B0604020202020204" pitchFamily="34" charset="0"/>
              </a:rPr>
              <a:t> and Shubham S. </a:t>
            </a:r>
            <a:r>
              <a:rPr lang="en-US" sz="1050" b="0" i="0" dirty="0" err="1">
                <a:effectLst/>
                <a:latin typeface="Arial" panose="020B0604020202020204" pitchFamily="34" charset="0"/>
              </a:rPr>
              <a:t>Chavhan</a:t>
            </a:r>
            <a:r>
              <a:rPr lang="en-US" sz="1050" b="0" i="0" dirty="0">
                <a:effectLst/>
                <a:latin typeface="Arial" panose="020B0604020202020204" pitchFamily="34" charset="0"/>
              </a:rPr>
              <a:t>. Optical Character Recognition Using Image Processing. 2018.</a:t>
            </a:r>
            <a:br>
              <a:rPr lang="en-US" sz="1050" dirty="0"/>
            </a:br>
            <a:r>
              <a:rPr lang="en-US" sz="1050" b="0" i="0" dirty="0">
                <a:effectLst/>
                <a:latin typeface="Arial" panose="020B0604020202020204" pitchFamily="34" charset="0"/>
              </a:rPr>
              <a:t>url: </a:t>
            </a:r>
            <a:r>
              <a:rPr lang="en-US" sz="1050" b="0" i="0" dirty="0">
                <a:effectLst/>
                <a:latin typeface="Courier New" panose="02070309020205020404" pitchFamily="49" charset="0"/>
                <a:hlinkClick r:id="rId3"/>
              </a:rPr>
              <a:t>https://www.irjet.net/archives/V5/i3/IRJET-V5I3218.pdf</a:t>
            </a:r>
            <a:r>
              <a:rPr lang="en-US" sz="1050" b="0" i="0" dirty="0">
                <a:effectLst/>
                <a:latin typeface="Arial" panose="020B0604020202020204" pitchFamily="34" charset="0"/>
              </a:rPr>
              <a:t>.</a:t>
            </a:r>
          </a:p>
          <a:p>
            <a:pPr rtl="0"/>
            <a:r>
              <a:rPr lang="en-US" sz="1000" dirty="0">
                <a:latin typeface="Arial" panose="020B0604020202020204" pitchFamily="34" charset="0"/>
              </a:rPr>
              <a:t>[2] </a:t>
            </a:r>
            <a:r>
              <a:rPr lang="en-US" sz="1000" b="0" i="0" dirty="0" err="1">
                <a:effectLst/>
                <a:latin typeface="Arial" panose="020B0604020202020204" pitchFamily="34" charset="0"/>
              </a:rPr>
              <a:t>Linwei</a:t>
            </a:r>
            <a:r>
              <a:rPr lang="en-US" sz="1000" b="0" i="0" dirty="0">
                <a:effectLst/>
                <a:latin typeface="Arial" panose="020B0604020202020204" pitchFamily="34" charset="0"/>
              </a:rPr>
              <a:t> </a:t>
            </a:r>
            <a:r>
              <a:rPr lang="en-US" sz="1000" b="0" i="0" dirty="0" err="1">
                <a:effectLst/>
                <a:latin typeface="Arial" panose="020B0604020202020204" pitchFamily="34" charset="0"/>
              </a:rPr>
              <a:t>Fan,Fan</a:t>
            </a:r>
            <a:r>
              <a:rPr lang="en-US" sz="1000" b="0" i="0" dirty="0">
                <a:effectLst/>
                <a:latin typeface="Arial" panose="020B0604020202020204" pitchFamily="34" charset="0"/>
              </a:rPr>
              <a:t> </a:t>
            </a:r>
            <a:r>
              <a:rPr lang="en-US" sz="1000" b="0" i="0" dirty="0" err="1">
                <a:effectLst/>
                <a:latin typeface="Arial" panose="020B0604020202020204" pitchFamily="34" charset="0"/>
              </a:rPr>
              <a:t>Zhang,Hui</a:t>
            </a:r>
            <a:r>
              <a:rPr lang="en-US" sz="1000" b="0" i="0" dirty="0">
                <a:effectLst/>
                <a:latin typeface="Arial" panose="020B0604020202020204" pitchFamily="34" charset="0"/>
              </a:rPr>
              <a:t> Fan and </a:t>
            </a:r>
            <a:r>
              <a:rPr lang="en-US" sz="1000" b="0" i="0" dirty="0" err="1">
                <a:effectLst/>
                <a:latin typeface="Arial" panose="020B0604020202020204" pitchFamily="34" charset="0"/>
              </a:rPr>
              <a:t>Caiming</a:t>
            </a:r>
            <a:r>
              <a:rPr lang="en-US" sz="1000" b="0" i="0" dirty="0">
                <a:effectLst/>
                <a:latin typeface="Arial" panose="020B0604020202020204" pitchFamily="34" charset="0"/>
              </a:rPr>
              <a:t> Zhang. “Brief review of image denoising techniques”. In: (2019).</a:t>
            </a:r>
            <a:br>
              <a:rPr lang="en-US" sz="1000" dirty="0"/>
            </a:br>
            <a:r>
              <a:rPr lang="en-US" sz="1000" b="0" i="0" dirty="0">
                <a:effectLst/>
                <a:latin typeface="Arial" panose="020B0604020202020204" pitchFamily="34" charset="0"/>
              </a:rPr>
              <a:t>url: </a:t>
            </a:r>
            <a:r>
              <a:rPr lang="en-US" sz="1000" b="0" i="0" dirty="0">
                <a:effectLst/>
                <a:latin typeface="Courier New" panose="02070309020205020404" pitchFamily="49" charset="0"/>
                <a:hlinkClick r:id="rId4"/>
              </a:rPr>
              <a:t>https://vciba.springeropen.com/articles/10.1186/s42492-019-0016-7</a:t>
            </a:r>
            <a:endParaRPr lang="en-US" sz="1000" b="0" i="0" dirty="0">
              <a:effectLst/>
              <a:latin typeface="Courier New" panose="02070309020205020404" pitchFamily="49" charset="0"/>
            </a:endParaRPr>
          </a:p>
          <a:p>
            <a:pPr rtl="0"/>
            <a:r>
              <a:rPr lang="fr-FR" sz="1000" dirty="0">
                <a:latin typeface="Arial" panose="020B0604020202020204" pitchFamily="34" charset="0"/>
              </a:rPr>
              <a:t>[3] </a:t>
            </a:r>
            <a:r>
              <a:rPr lang="fr-FR" sz="1000" b="0" i="0" dirty="0" err="1">
                <a:effectLst/>
                <a:latin typeface="Arial" panose="020B0604020202020204" pitchFamily="34" charset="0"/>
              </a:rPr>
              <a:t>Raghunath</a:t>
            </a:r>
            <a:r>
              <a:rPr lang="fr-FR" sz="1000" b="0" i="0" dirty="0">
                <a:effectLst/>
                <a:latin typeface="Arial" panose="020B0604020202020204" pitchFamily="34" charset="0"/>
              </a:rPr>
              <a:t> </a:t>
            </a:r>
            <a:r>
              <a:rPr lang="fr-FR" sz="1000" b="0" i="0" dirty="0" err="1">
                <a:effectLst/>
                <a:latin typeface="Arial" panose="020B0604020202020204" pitchFamily="34" charset="0"/>
              </a:rPr>
              <a:t>Dey,Rakesh</a:t>
            </a:r>
            <a:r>
              <a:rPr lang="fr-FR" sz="1000" b="0" i="0" dirty="0">
                <a:effectLst/>
                <a:latin typeface="Arial" panose="020B0604020202020204" pitchFamily="34" charset="0"/>
              </a:rPr>
              <a:t> Chandra </a:t>
            </a:r>
            <a:r>
              <a:rPr lang="fr-FR" sz="1000" b="0" i="0" dirty="0" err="1">
                <a:effectLst/>
                <a:latin typeface="Arial" panose="020B0604020202020204" pitchFamily="34" charset="0"/>
              </a:rPr>
              <a:t>Balabantaray,Surajit</a:t>
            </a:r>
            <a:r>
              <a:rPr lang="fr-FR" sz="1000" b="0" i="0" dirty="0">
                <a:effectLst/>
                <a:latin typeface="Arial" panose="020B0604020202020204" pitchFamily="34" charset="0"/>
              </a:rPr>
              <a:t> </a:t>
            </a:r>
            <a:r>
              <a:rPr lang="fr-FR" sz="1000" b="0" i="0" dirty="0" err="1">
                <a:effectLst/>
                <a:latin typeface="Arial" panose="020B0604020202020204" pitchFamily="34" charset="0"/>
              </a:rPr>
              <a:t>Mohanty</a:t>
            </a:r>
            <a:r>
              <a:rPr lang="fr-FR" sz="1000" b="0" i="0" dirty="0">
                <a:effectLst/>
                <a:latin typeface="Arial" panose="020B0604020202020204" pitchFamily="34" charset="0"/>
              </a:rPr>
              <a:t>, </a:t>
            </a:r>
            <a:r>
              <a:rPr lang="fr-FR" sz="1000" b="0" i="0" dirty="0" err="1">
                <a:effectLst/>
                <a:latin typeface="Arial" panose="020B0604020202020204" pitchFamily="34" charset="0"/>
              </a:rPr>
              <a:t>Debabrata</a:t>
            </a:r>
            <a:r>
              <a:rPr lang="fr-FR" sz="1000" b="0" i="0" dirty="0">
                <a:effectLst/>
                <a:latin typeface="Arial" panose="020B0604020202020204" pitchFamily="34" charset="0"/>
              </a:rPr>
              <a:t> Singh, </a:t>
            </a:r>
            <a:r>
              <a:rPr lang="fr-FR" sz="1000" b="0" i="0" dirty="0" err="1">
                <a:effectLst/>
                <a:latin typeface="Arial" panose="020B0604020202020204" pitchFamily="34" charset="0"/>
              </a:rPr>
              <a:t>Marimuthu</a:t>
            </a:r>
            <a:r>
              <a:rPr lang="fr-FR" sz="1000" b="0" i="0" dirty="0">
                <a:effectLst/>
                <a:latin typeface="Arial" panose="020B0604020202020204" pitchFamily="34" charset="0"/>
              </a:rPr>
              <a:t> </a:t>
            </a:r>
            <a:r>
              <a:rPr lang="fr-FR" sz="1000" b="0" i="0" dirty="0" err="1">
                <a:effectLst/>
                <a:latin typeface="Arial" panose="020B0604020202020204" pitchFamily="34" charset="0"/>
              </a:rPr>
              <a:t>Karuppiah</a:t>
            </a:r>
            <a:r>
              <a:rPr lang="fr-FR" sz="1000" b="0" i="0" dirty="0">
                <a:effectLst/>
                <a:latin typeface="Arial" panose="020B0604020202020204" pitchFamily="34" charset="0"/>
              </a:rPr>
              <a:t>,</a:t>
            </a:r>
            <a:br>
              <a:rPr lang="fr-FR" sz="1000" dirty="0"/>
            </a:br>
            <a:r>
              <a:rPr lang="fr-FR" sz="1000" b="0" i="0" dirty="0">
                <a:effectLst/>
                <a:latin typeface="Arial" panose="020B0604020202020204" pitchFamily="34" charset="0"/>
              </a:rPr>
              <a:t>and </a:t>
            </a:r>
            <a:r>
              <a:rPr lang="fr-FR" sz="1000" b="0" i="0" dirty="0" err="1">
                <a:effectLst/>
                <a:latin typeface="Arial" panose="020B0604020202020204" pitchFamily="34" charset="0"/>
              </a:rPr>
              <a:t>Debabrata</a:t>
            </a:r>
            <a:r>
              <a:rPr lang="fr-FR" sz="1000" b="0" i="0" dirty="0">
                <a:effectLst/>
                <a:latin typeface="Arial" panose="020B0604020202020204" pitchFamily="34" charset="0"/>
              </a:rPr>
              <a:t> </a:t>
            </a:r>
            <a:r>
              <a:rPr lang="fr-FR" sz="1000" b="0" i="0" dirty="0" err="1">
                <a:effectLst/>
                <a:latin typeface="Arial" panose="020B0604020202020204" pitchFamily="34" charset="0"/>
              </a:rPr>
              <a:t>Samanta</a:t>
            </a:r>
            <a:r>
              <a:rPr lang="fr-FR" sz="1000" b="0" i="0" dirty="0">
                <a:effectLst/>
                <a:latin typeface="Arial" panose="020B0604020202020204" pitchFamily="34" charset="0"/>
              </a:rPr>
              <a:t>. “</a:t>
            </a:r>
            <a:r>
              <a:rPr lang="fr-FR" sz="1000" b="0" i="0" dirty="0" err="1">
                <a:effectLst/>
                <a:latin typeface="Arial" panose="020B0604020202020204" pitchFamily="34" charset="0"/>
              </a:rPr>
              <a:t>Approach</a:t>
            </a:r>
            <a:r>
              <a:rPr lang="fr-FR" sz="1000" b="0" i="0" dirty="0">
                <a:effectLst/>
                <a:latin typeface="Arial" panose="020B0604020202020204" pitchFamily="34" charset="0"/>
              </a:rPr>
              <a:t> for </a:t>
            </a:r>
            <a:r>
              <a:rPr lang="fr-FR" sz="1000" b="0" i="0" dirty="0" err="1">
                <a:effectLst/>
                <a:latin typeface="Arial" panose="020B0604020202020204" pitchFamily="34" charset="0"/>
              </a:rPr>
              <a:t>Preprocessing</a:t>
            </a:r>
            <a:r>
              <a:rPr lang="fr-FR" sz="1000" b="0" i="0" dirty="0">
                <a:effectLst/>
                <a:latin typeface="Arial" panose="020B0604020202020204" pitchFamily="34" charset="0"/>
              </a:rPr>
              <a:t> in Offline Optical </a:t>
            </a:r>
            <a:r>
              <a:rPr lang="fr-FR" sz="1000" b="0" i="0" dirty="0" err="1">
                <a:effectLst/>
                <a:latin typeface="Arial" panose="020B0604020202020204" pitchFamily="34" charset="0"/>
              </a:rPr>
              <a:t>Character</a:t>
            </a:r>
            <a:r>
              <a:rPr lang="fr-FR" sz="1000" b="0" i="0" dirty="0">
                <a:effectLst/>
                <a:latin typeface="Arial" panose="020B0604020202020204" pitchFamily="34" charset="0"/>
              </a:rPr>
              <a:t> Recognition (OCR)”.</a:t>
            </a:r>
            <a:br>
              <a:rPr lang="fr-FR" sz="1000" dirty="0"/>
            </a:br>
            <a:r>
              <a:rPr lang="fr-FR" sz="1000" b="0" i="0" dirty="0">
                <a:effectLst/>
                <a:latin typeface="Arial" panose="020B0604020202020204" pitchFamily="34" charset="0"/>
              </a:rPr>
              <a:t>In: (2022). url: </a:t>
            </a:r>
            <a:r>
              <a:rPr lang="fr-FR" sz="1000" b="0" i="0" dirty="0">
                <a:effectLst/>
                <a:latin typeface="Courier New" panose="02070309020205020404" pitchFamily="49" charset="0"/>
                <a:hlinkClick r:id="rId5"/>
              </a:rPr>
              <a:t>https://ieeexplore.ieee.org/document/9791698/authors#authors</a:t>
            </a:r>
            <a:r>
              <a:rPr lang="fr-FR" sz="1000" b="0" i="0" dirty="0">
                <a:effectLst/>
                <a:latin typeface="Arial" panose="020B0604020202020204" pitchFamily="34" charset="0"/>
              </a:rPr>
              <a:t>.</a:t>
            </a:r>
            <a:r>
              <a:rPr lang="en-US" sz="800" b="0" i="0" dirty="0">
                <a:effectLst/>
                <a:latin typeface="Arial" panose="020B0604020202020204" pitchFamily="34" charset="0"/>
              </a:rPr>
              <a:t>.</a:t>
            </a:r>
          </a:p>
          <a:p>
            <a:pPr rtl="0"/>
            <a:endParaRPr lang="fr-FR" sz="800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2DA7980-C870-4C9A-84FA-4120D8AF5DE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 rtlCol="0"/>
          <a:lstStyle/>
          <a:p>
            <a:pPr rtl="0"/>
            <a:r>
              <a:rPr lang="fr-FR"/>
              <a:t>16/12/2022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DFADE42-1A3F-40C8-A071-E57644F3D8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 rtlCol="0"/>
          <a:lstStyle/>
          <a:p>
            <a:pPr rtl="0"/>
            <a:r>
              <a:rPr lang="fr-FR"/>
              <a:t>Project Presentation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EDCFF82-B70F-4971-9182-7C3AEA3CF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fr-FR" smtClean="0"/>
              <a:pPr rtl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364939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7708C79-A4AC-4B5D-92DF-600737E4D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971" y="434808"/>
            <a:ext cx="4082142" cy="585788"/>
          </a:xfrm>
        </p:spPr>
        <p:txBody>
          <a:bodyPr rtlCol="0"/>
          <a:lstStyle/>
          <a:p>
            <a:pPr rtl="0"/>
            <a:r>
              <a:rPr lang="fr-FR" dirty="0"/>
              <a:t>Contents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D779DE4-CAEA-4617-897E-FEC9A2AC2D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8318" y="1481138"/>
            <a:ext cx="2141764" cy="51435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fr-FR" sz="1800" b="1" dirty="0"/>
              <a:t>Background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5FF1291-56EB-4A7B-A198-1D91F9ECC5D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14375" y="2557463"/>
            <a:ext cx="2141764" cy="514350"/>
          </a:xfrm>
        </p:spPr>
        <p:txBody>
          <a:bodyPr rtlCol="0"/>
          <a:lstStyle/>
          <a:p>
            <a:pPr rtl="0"/>
            <a:r>
              <a:rPr lang="fr-FR" sz="1800" b="1" dirty="0"/>
              <a:t>Methods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6184E21C-7534-4FB5-9709-F7D1A11034F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38918" y="3633788"/>
            <a:ext cx="2141764" cy="514350"/>
          </a:xfrm>
        </p:spPr>
        <p:txBody>
          <a:bodyPr rtlCol="0"/>
          <a:lstStyle/>
          <a:p>
            <a:pPr rtl="0"/>
            <a:r>
              <a:rPr lang="fr-FR" sz="1800" b="1" dirty="0" err="1"/>
              <a:t>Results</a:t>
            </a:r>
            <a:endParaRPr lang="fr-FR" sz="1800" b="1" dirty="0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5C594564-4FC6-401A-8586-44735EE819E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144697" y="4710113"/>
            <a:ext cx="2141764" cy="514350"/>
          </a:xfrm>
        </p:spPr>
        <p:txBody>
          <a:bodyPr rtlCol="0"/>
          <a:lstStyle/>
          <a:p>
            <a:pPr rtl="0"/>
            <a:r>
              <a:rPr lang="fr-FR" sz="1800" b="1" dirty="0"/>
              <a:t>Future </a:t>
            </a:r>
            <a:r>
              <a:rPr lang="fr-FR" sz="1800" b="1" dirty="0" err="1"/>
              <a:t>work</a:t>
            </a:r>
            <a:endParaRPr lang="fr-FR" sz="1800" b="1" dirty="0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D7EB25CA-DA83-483D-AF83-0001BDF2DE2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01534" y="1594477"/>
            <a:ext cx="6332547" cy="1175355"/>
          </a:xfrm>
        </p:spPr>
        <p:txBody>
          <a:bodyPr rtlCol="0">
            <a:normAutofit fontScale="77500" lnSpcReduction="20000"/>
          </a:bodyPr>
          <a:lstStyle/>
          <a:p>
            <a:pPr marL="285750" indent="-285750" rtl="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fr-FR" sz="2100" dirty="0"/>
              <a:t>OCR</a:t>
            </a:r>
          </a:p>
          <a:p>
            <a:pPr marL="285750" indent="-285750" rtl="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fr-FR" sz="2100" dirty="0" err="1"/>
              <a:t>Denoising</a:t>
            </a:r>
            <a:r>
              <a:rPr lang="fr-FR" sz="2100" dirty="0"/>
              <a:t> Methods</a:t>
            </a:r>
          </a:p>
          <a:p>
            <a:pPr marL="285750" indent="-285750" rtl="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fr-FR" sz="2100" dirty="0"/>
              <a:t>Project Goal</a:t>
            </a:r>
          </a:p>
          <a:p>
            <a:pPr marL="285750" indent="-285750" rtl="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fr-FR" sz="2100" dirty="0" err="1"/>
              <a:t>Dataset</a:t>
            </a:r>
            <a:endParaRPr lang="fr-FR" sz="2100" dirty="0"/>
          </a:p>
          <a:p>
            <a:pPr rtl="0"/>
            <a:endParaRPr lang="fr-FR" dirty="0"/>
          </a:p>
        </p:txBody>
      </p:sp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02D305EF-9A88-496B-BFC1-D589A01EE38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88343" y="4831903"/>
            <a:ext cx="5539095" cy="1010842"/>
          </a:xfrm>
        </p:spPr>
        <p:txBody>
          <a:bodyPr rtlCol="0">
            <a:normAutofit/>
          </a:bodyPr>
          <a:lstStyle/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fr-FR" sz="1600" dirty="0" err="1"/>
              <a:t>Improvements</a:t>
            </a:r>
            <a:endParaRPr lang="fr-FR" sz="1600" dirty="0"/>
          </a:p>
        </p:txBody>
      </p:sp>
      <p:sp>
        <p:nvSpPr>
          <p:cNvPr id="11" name="Espace réservé de la date 10">
            <a:extLst>
              <a:ext uri="{FF2B5EF4-FFF2-40B4-BE49-F238E27FC236}">
                <a16:creationId xmlns:a16="http://schemas.microsoft.com/office/drawing/2014/main" id="{40BF6865-7FAE-4B56-A995-ADF1582DCC6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fr-FR"/>
              <a:t>16/12/2022</a:t>
            </a:r>
            <a:endParaRPr lang="fr-FR" dirty="0"/>
          </a:p>
        </p:txBody>
      </p:sp>
      <p:sp>
        <p:nvSpPr>
          <p:cNvPr id="12" name="Espace réservé du pied de page 11">
            <a:extLst>
              <a:ext uri="{FF2B5EF4-FFF2-40B4-BE49-F238E27FC236}">
                <a16:creationId xmlns:a16="http://schemas.microsoft.com/office/drawing/2014/main" id="{7312B71A-5E84-41DE-9754-5F6291F6DF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155823" y="6356350"/>
            <a:ext cx="1808712" cy="365125"/>
          </a:xfrm>
        </p:spPr>
        <p:txBody>
          <a:bodyPr rtlCol="0"/>
          <a:lstStyle/>
          <a:p>
            <a:pPr rtl="0"/>
            <a:r>
              <a:rPr lang="fr-FR"/>
              <a:t>Project Presentation</a:t>
            </a:r>
          </a:p>
        </p:txBody>
      </p:sp>
      <p:sp>
        <p:nvSpPr>
          <p:cNvPr id="13" name="Espace réservé du numéro de diapositive 12">
            <a:extLst>
              <a:ext uri="{FF2B5EF4-FFF2-40B4-BE49-F238E27FC236}">
                <a16:creationId xmlns:a16="http://schemas.microsoft.com/office/drawing/2014/main" id="{E3984D70-BD95-4E1F-9725-902B5D74D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fr-FR" smtClean="0"/>
              <a:pPr rtl="0"/>
              <a:t>2</a:t>
            </a:fld>
            <a:endParaRPr lang="fr-FR"/>
          </a:p>
        </p:txBody>
      </p:sp>
      <p:sp>
        <p:nvSpPr>
          <p:cNvPr id="16" name="Espace réservé du texte 6">
            <a:extLst>
              <a:ext uri="{FF2B5EF4-FFF2-40B4-BE49-F238E27FC236}">
                <a16:creationId xmlns:a16="http://schemas.microsoft.com/office/drawing/2014/main" id="{6778F954-485A-44ED-ACE5-C57E138CA6FA}"/>
              </a:ext>
            </a:extLst>
          </p:cNvPr>
          <p:cNvSpPr txBox="1">
            <a:spLocks/>
          </p:cNvSpPr>
          <p:nvPr/>
        </p:nvSpPr>
        <p:spPr>
          <a:xfrm>
            <a:off x="5194987" y="2680246"/>
            <a:ext cx="5539095" cy="101084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fr-FR" sz="1600" dirty="0"/>
              <a:t>Noise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fr-FR" sz="1600" dirty="0"/>
              <a:t>Spatial </a:t>
            </a:r>
            <a:r>
              <a:rPr lang="fr-FR" sz="1600" dirty="0" err="1"/>
              <a:t>filters</a:t>
            </a:r>
            <a:endParaRPr lang="fr-FR" sz="1600" dirty="0"/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fr-FR" sz="1600" dirty="0" err="1"/>
              <a:t>Transform</a:t>
            </a:r>
            <a:r>
              <a:rPr lang="fr-FR" sz="1600" dirty="0"/>
              <a:t> </a:t>
            </a:r>
            <a:r>
              <a:rPr lang="fr-FR" sz="1600" dirty="0" err="1"/>
              <a:t>domain</a:t>
            </a:r>
            <a:r>
              <a:rPr lang="fr-FR" sz="1600" dirty="0"/>
              <a:t> </a:t>
            </a:r>
            <a:r>
              <a:rPr lang="fr-FR" sz="1600" dirty="0" err="1"/>
              <a:t>filtering</a:t>
            </a:r>
            <a:endParaRPr lang="fr-FR" sz="1600" dirty="0"/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fr-FR" sz="1600" dirty="0"/>
          </a:p>
          <a:p>
            <a:endParaRPr lang="fr-FR" sz="1600" dirty="0"/>
          </a:p>
        </p:txBody>
      </p:sp>
      <p:sp>
        <p:nvSpPr>
          <p:cNvPr id="17" name="Espace réservé du texte 6">
            <a:extLst>
              <a:ext uri="{FF2B5EF4-FFF2-40B4-BE49-F238E27FC236}">
                <a16:creationId xmlns:a16="http://schemas.microsoft.com/office/drawing/2014/main" id="{D4A4916E-218C-4366-8841-DD4F26732FB4}"/>
              </a:ext>
            </a:extLst>
          </p:cNvPr>
          <p:cNvSpPr txBox="1">
            <a:spLocks/>
          </p:cNvSpPr>
          <p:nvPr/>
        </p:nvSpPr>
        <p:spPr>
          <a:xfrm>
            <a:off x="5801412" y="3699272"/>
            <a:ext cx="5539095" cy="101084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fr-FR" sz="1600" dirty="0"/>
              <a:t>Performance  </a:t>
            </a:r>
            <a:r>
              <a:rPr lang="fr-FR" sz="1600" dirty="0" err="1"/>
              <a:t>metrics</a:t>
            </a:r>
            <a:endParaRPr lang="fr-FR" sz="1600" dirty="0"/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fr-FR" sz="1600" dirty="0" err="1"/>
              <a:t>Character</a:t>
            </a:r>
            <a:r>
              <a:rPr lang="fr-FR" sz="1600" dirty="0"/>
              <a:t> recognition </a:t>
            </a:r>
            <a:r>
              <a:rPr lang="fr-FR" sz="1600" dirty="0" err="1"/>
              <a:t>with</a:t>
            </a:r>
            <a:r>
              <a:rPr lang="fr-FR" sz="1600" dirty="0"/>
              <a:t> NN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fr-FR" sz="1600" dirty="0"/>
          </a:p>
          <a:p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17385616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29DE7F2-E890-4744-88DD-A75F5E3005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1350" y="2571235"/>
            <a:ext cx="4179570" cy="1715531"/>
          </a:xfrm>
        </p:spPr>
        <p:txBody>
          <a:bodyPr rtlCol="0"/>
          <a:lstStyle/>
          <a:p>
            <a:pPr rtl="0"/>
            <a:r>
              <a:rPr lang="fr-FR" dirty="0"/>
              <a:t>Background</a:t>
            </a:r>
          </a:p>
        </p:txBody>
      </p:sp>
    </p:spTree>
    <p:extLst>
      <p:ext uri="{BB962C8B-B14F-4D97-AF65-F5344CB8AC3E}">
        <p14:creationId xmlns:p14="http://schemas.microsoft.com/office/powerpoint/2010/main" val="7077891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148B3C-0825-412C-A873-A8B86B856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Optical </a:t>
            </a:r>
            <a:r>
              <a:rPr lang="fr-FR" dirty="0" err="1"/>
              <a:t>character</a:t>
            </a:r>
            <a:r>
              <a:rPr lang="fr-FR" dirty="0"/>
              <a:t> recognition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7C6DF2C-B4A7-448F-B3EE-24E827D6B6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fr-FR" dirty="0" err="1"/>
              <a:t>Passport</a:t>
            </a:r>
            <a:r>
              <a:rPr lang="fr-FR" dirty="0"/>
              <a:t> recognition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6BB674B0-B032-4DAC-8092-1CB0883092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fr-FR" dirty="0" err="1"/>
              <a:t>Automatic</a:t>
            </a:r>
            <a:r>
              <a:rPr lang="fr-FR" dirty="0"/>
              <a:t> </a:t>
            </a:r>
            <a:r>
              <a:rPr lang="fr-FR" dirty="0" err="1"/>
              <a:t>number</a:t>
            </a:r>
            <a:r>
              <a:rPr lang="fr-FR" dirty="0"/>
              <a:t> plate recognition</a:t>
            </a:r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CD658668-E0E9-4F41-80F5-FD2FF236CAFD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pPr algn="ctr"/>
            <a:r>
              <a:rPr lang="fr-FR" dirty="0" err="1"/>
              <a:t>Converting</a:t>
            </a:r>
            <a:r>
              <a:rPr lang="fr-FR" dirty="0"/>
              <a:t> </a:t>
            </a:r>
            <a:r>
              <a:rPr lang="fr-FR" dirty="0" err="1"/>
              <a:t>handwritten</a:t>
            </a:r>
            <a:r>
              <a:rPr lang="fr-FR" dirty="0"/>
              <a:t> </a:t>
            </a:r>
            <a:r>
              <a:rPr lang="fr-FR" dirty="0" err="1"/>
              <a:t>text</a:t>
            </a:r>
            <a:r>
              <a:rPr lang="fr-FR" dirty="0"/>
              <a:t> to digital </a:t>
            </a:r>
            <a:r>
              <a:rPr lang="fr-FR" dirty="0" err="1"/>
              <a:t>text</a:t>
            </a:r>
            <a:endParaRPr lang="fr-FR" dirty="0"/>
          </a:p>
        </p:txBody>
      </p:sp>
      <p:sp>
        <p:nvSpPr>
          <p:cNvPr id="9" name="Espace réservé de la date 8">
            <a:extLst>
              <a:ext uri="{FF2B5EF4-FFF2-40B4-BE49-F238E27FC236}">
                <a16:creationId xmlns:a16="http://schemas.microsoft.com/office/drawing/2014/main" id="{F12814AD-1D8D-4DBF-82E6-16E6E8B01D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fr-FR" noProof="0"/>
              <a:t>16/12/2022</a:t>
            </a:r>
          </a:p>
        </p:txBody>
      </p:sp>
      <p:sp>
        <p:nvSpPr>
          <p:cNvPr id="10" name="Espace réservé du pied de page 9">
            <a:extLst>
              <a:ext uri="{FF2B5EF4-FFF2-40B4-BE49-F238E27FC236}">
                <a16:creationId xmlns:a16="http://schemas.microsoft.com/office/drawing/2014/main" id="{7B0B4D8D-C551-4D65-B579-44F5031FA9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81887" y="6356350"/>
            <a:ext cx="4828713" cy="365125"/>
          </a:xfrm>
        </p:spPr>
        <p:txBody>
          <a:bodyPr/>
          <a:lstStyle/>
          <a:p>
            <a:pPr rtl="0"/>
            <a:r>
              <a:rPr lang="en-US" sz="900" b="0" i="0" dirty="0">
                <a:effectLst/>
                <a:latin typeface="Arial" panose="020B0604020202020204" pitchFamily="34" charset="0"/>
              </a:rPr>
              <a:t>Images from : [1] </a:t>
            </a:r>
            <a:r>
              <a:rPr lang="en-US" sz="900" b="0" i="0" dirty="0" err="1">
                <a:effectLst/>
                <a:latin typeface="Arial" panose="020B0604020202020204" pitchFamily="34" charset="0"/>
              </a:rPr>
              <a:t>Shyam</a:t>
            </a:r>
            <a:r>
              <a:rPr lang="en-US" sz="900" b="0" i="0" dirty="0">
                <a:effectLst/>
                <a:latin typeface="Arial" panose="020B0604020202020204" pitchFamily="34" charset="0"/>
              </a:rPr>
              <a:t> G, Optical Character Recognition Using Image Processing</a:t>
            </a:r>
            <a:endParaRPr lang="fr-FR" noProof="0" dirty="0"/>
          </a:p>
        </p:txBody>
      </p:sp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5C981A6F-B6E2-464F-8E82-8C29594F8E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fr-FR" noProof="0" smtClean="0"/>
              <a:t>4</a:t>
            </a:fld>
            <a:endParaRPr lang="fr-FR" noProof="0"/>
          </a:p>
        </p:txBody>
      </p:sp>
      <p:pic>
        <p:nvPicPr>
          <p:cNvPr id="12" name="Espace réservé du contenu 11">
            <a:extLst>
              <a:ext uri="{FF2B5EF4-FFF2-40B4-BE49-F238E27FC236}">
                <a16:creationId xmlns:a16="http://schemas.microsoft.com/office/drawing/2014/main" id="{11687F89-BB85-489F-80DE-4818B8D97173}"/>
              </a:ext>
            </a:extLst>
          </p:cNvPr>
          <p:cNvPicPr>
            <a:picLocks noGrp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6688" y="3918744"/>
            <a:ext cx="2495550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Espace réservé du contenu 12">
            <a:extLst>
              <a:ext uri="{FF2B5EF4-FFF2-40B4-BE49-F238E27FC236}">
                <a16:creationId xmlns:a16="http://schemas.microsoft.com/office/drawing/2014/main" id="{C9F744B3-0133-4D0F-87A3-196B9405EF45}"/>
              </a:ext>
            </a:extLst>
          </p:cNvPr>
          <p:cNvPicPr>
            <a:picLocks noGrp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4090801"/>
            <a:ext cx="2895600" cy="14846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EDDE780E-3603-4E4E-B324-15B3A3B2678C}"/>
              </a:ext>
            </a:extLst>
          </p:cNvPr>
          <p:cNvPicPr>
            <a:picLocks noGrp="1" noChangeAspect="1" noChangeArrowheads="1"/>
          </p:cNvPicPr>
          <p:nvPr>
            <p:ph sz="half" idx="1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6088" y="4022328"/>
            <a:ext cx="2882900" cy="1621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58139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37E1C88-627C-4655-A4FB-0BB02EDB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6665" y="677071"/>
            <a:ext cx="5111750" cy="1204912"/>
          </a:xfrm>
        </p:spPr>
        <p:txBody>
          <a:bodyPr rtlCol="0"/>
          <a:lstStyle/>
          <a:p>
            <a:pPr rtl="0"/>
            <a:r>
              <a:rPr lang="fr-FR" dirty="0" err="1"/>
              <a:t>Denoising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33634FE-ADF0-4BC3-A0A9-447EA9DD09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2666206"/>
            <a:ext cx="7861917" cy="1089048"/>
          </a:xfr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en-US" sz="1800" dirty="0"/>
              <a:t>“With the explosion in the number of digital images taken every day, the demand for more accurate and visually pleasing images is increasing.” </a:t>
            </a:r>
            <a:r>
              <a:rPr lang="en-US" sz="1800" dirty="0" err="1"/>
              <a:t>Linwei</a:t>
            </a:r>
            <a:r>
              <a:rPr lang="en-US" sz="1800" dirty="0"/>
              <a:t> Fan [2]</a:t>
            </a:r>
            <a:endParaRPr lang="fr-FR" sz="1800" noProof="1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C2ACA2A-6BBE-47CF-B76F-F56C9DBF77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fr-FR"/>
              <a:t>16/12/2022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96A095E-DB05-47EC-A2D5-47398A4A00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5758" y="6356350"/>
            <a:ext cx="4873841" cy="365125"/>
          </a:xfrm>
        </p:spPr>
        <p:txBody>
          <a:bodyPr rtlCol="0"/>
          <a:lstStyle/>
          <a:p>
            <a:pPr rtl="0"/>
            <a:r>
              <a:rPr lang="en-US" sz="900" b="0" i="0" dirty="0">
                <a:effectLst/>
                <a:latin typeface="Arial" panose="020B0604020202020204" pitchFamily="34" charset="0"/>
              </a:rPr>
              <a:t>[2] Brief review of image denoising techniques</a:t>
            </a:r>
          </a:p>
          <a:p>
            <a:pPr rtl="0"/>
            <a:r>
              <a:rPr lang="fr-FR" sz="900" b="0" i="0" dirty="0">
                <a:effectLst/>
                <a:latin typeface="Arial" panose="020B0604020202020204" pitchFamily="34" charset="0"/>
              </a:rPr>
              <a:t>[3] </a:t>
            </a:r>
            <a:r>
              <a:rPr lang="fr-FR" sz="900" b="0" i="0" dirty="0" err="1">
                <a:effectLst/>
                <a:latin typeface="Arial" panose="020B0604020202020204" pitchFamily="34" charset="0"/>
              </a:rPr>
              <a:t>Approach</a:t>
            </a:r>
            <a:r>
              <a:rPr lang="fr-FR" sz="900" b="0" i="0" dirty="0">
                <a:effectLst/>
                <a:latin typeface="Arial" panose="020B0604020202020204" pitchFamily="34" charset="0"/>
              </a:rPr>
              <a:t> for </a:t>
            </a:r>
            <a:r>
              <a:rPr lang="fr-FR" sz="900" b="0" i="0" dirty="0" err="1">
                <a:effectLst/>
                <a:latin typeface="Arial" panose="020B0604020202020204" pitchFamily="34" charset="0"/>
              </a:rPr>
              <a:t>Preprocessing</a:t>
            </a:r>
            <a:r>
              <a:rPr lang="fr-FR" sz="900" b="0" i="0" dirty="0">
                <a:effectLst/>
                <a:latin typeface="Arial" panose="020B0604020202020204" pitchFamily="34" charset="0"/>
              </a:rPr>
              <a:t> in Offline Optical </a:t>
            </a:r>
            <a:r>
              <a:rPr lang="fr-FR" sz="900" b="0" i="0" dirty="0" err="1">
                <a:effectLst/>
                <a:latin typeface="Arial" panose="020B0604020202020204" pitchFamily="34" charset="0"/>
              </a:rPr>
              <a:t>Character</a:t>
            </a:r>
            <a:r>
              <a:rPr lang="fr-FR" sz="900" b="0" i="0" dirty="0">
                <a:effectLst/>
                <a:latin typeface="Arial" panose="020B0604020202020204" pitchFamily="34" charset="0"/>
              </a:rPr>
              <a:t> Recognition (OCR)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23C3221-5F04-4CA7-A86A-EEA8566A1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fr-FR" smtClean="0"/>
              <a:pPr rtl="0"/>
              <a:t>5</a:t>
            </a:fld>
            <a:endParaRPr lang="fr-FR" dirty="0"/>
          </a:p>
        </p:txBody>
      </p:sp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8F0A9E21-E18F-4BBA-9AD5-2223E35AF4CA}"/>
              </a:ext>
            </a:extLst>
          </p:cNvPr>
          <p:cNvSpPr txBox="1">
            <a:spLocks/>
          </p:cNvSpPr>
          <p:nvPr/>
        </p:nvSpPr>
        <p:spPr>
          <a:xfrm>
            <a:off x="838199" y="3857293"/>
            <a:ext cx="7861917" cy="10890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Related work : </a:t>
            </a:r>
            <a:r>
              <a:rPr lang="fr-FR" sz="1800" dirty="0" err="1"/>
              <a:t>Raghunath</a:t>
            </a:r>
            <a:r>
              <a:rPr lang="en-US" sz="1800" dirty="0"/>
              <a:t> Dey [3]. Provides a summarize of different procedures and aspects of preprocessing for OCR</a:t>
            </a:r>
            <a:endParaRPr lang="fr-FR" sz="1800" noProof="1"/>
          </a:p>
        </p:txBody>
      </p:sp>
    </p:spTree>
    <p:extLst>
      <p:ext uri="{BB962C8B-B14F-4D97-AF65-F5344CB8AC3E}">
        <p14:creationId xmlns:p14="http://schemas.microsoft.com/office/powerpoint/2010/main" val="13463722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097" y="3292039"/>
            <a:ext cx="3387571" cy="1325563"/>
          </a:xfrm>
        </p:spPr>
        <p:txBody>
          <a:bodyPr rtlCol="0"/>
          <a:lstStyle/>
          <a:p>
            <a:pPr rtl="0"/>
            <a:r>
              <a:rPr lang="fr-FR" dirty="0" err="1"/>
              <a:t>Project’s</a:t>
            </a:r>
            <a:r>
              <a:rPr lang="fr-FR" dirty="0"/>
              <a:t> goals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4A2EB3F-4D60-451F-8F45-7D6654D2FC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840696" y="1999557"/>
            <a:ext cx="5433204" cy="365125"/>
          </a:xfrm>
        </p:spPr>
        <p:txBody>
          <a:bodyPr vert="horz" lIns="91440" tIns="45720" rIns="91440" bIns="45720" rtlCol="0" anchor="t">
            <a:noAutofit/>
          </a:bodyPr>
          <a:lstStyle/>
          <a:p>
            <a:pPr rtl="0"/>
            <a:r>
              <a:rPr lang="fr-FR" sz="2400" dirty="0" err="1"/>
              <a:t>Implementation</a:t>
            </a:r>
            <a:endParaRPr lang="fr-FR" sz="2400" dirty="0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AC1C80FB-53F9-42EE-B1E6-D0F998EC5DF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40270" y="2328982"/>
            <a:ext cx="5431971" cy="557950"/>
          </a:xfrm>
        </p:spPr>
        <p:txBody>
          <a:bodyPr rtlCol="0">
            <a:normAutofit/>
          </a:bodyPr>
          <a:lstStyle/>
          <a:p>
            <a:pPr rtl="0"/>
            <a:r>
              <a:rPr lang="fr-FR" sz="1600" dirty="0" err="1"/>
              <a:t>Implements</a:t>
            </a:r>
            <a:r>
              <a:rPr lang="fr-FR" sz="1600" dirty="0"/>
              <a:t> </a:t>
            </a:r>
            <a:r>
              <a:rPr lang="fr-FR" sz="1600" dirty="0" err="1"/>
              <a:t>severals</a:t>
            </a:r>
            <a:r>
              <a:rPr lang="fr-FR" sz="1600" dirty="0"/>
              <a:t> </a:t>
            </a:r>
            <a:r>
              <a:rPr lang="fr-FR" sz="1600" dirty="0" err="1"/>
              <a:t>methods</a:t>
            </a:r>
            <a:r>
              <a:rPr lang="fr-FR" sz="1600" dirty="0"/>
              <a:t> of </a:t>
            </a:r>
            <a:r>
              <a:rPr lang="fr-FR" sz="1600" dirty="0" err="1"/>
              <a:t>denoising</a:t>
            </a:r>
            <a:r>
              <a:rPr lang="fr-FR" sz="1600" dirty="0"/>
              <a:t> on python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E81BA2B5-6A90-4204-ABDD-7183FBB03A0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842355" y="3216357"/>
            <a:ext cx="5433204" cy="365125"/>
          </a:xfrm>
        </p:spPr>
        <p:txBody>
          <a:bodyPr rtlCol="0">
            <a:noAutofit/>
          </a:bodyPr>
          <a:lstStyle/>
          <a:p>
            <a:pPr rtl="0"/>
            <a:r>
              <a:rPr lang="fr-FR" sz="2400" dirty="0" err="1"/>
              <a:t>Comparison</a:t>
            </a:r>
            <a:endParaRPr lang="fr-FR" sz="2400" dirty="0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7E7D4C34-22A0-4D54-A07D-E1E9A11463E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841929" y="3545782"/>
            <a:ext cx="5431971" cy="557950"/>
          </a:xfrm>
        </p:spPr>
        <p:txBody>
          <a:bodyPr rtlCol="0">
            <a:normAutofit/>
          </a:bodyPr>
          <a:lstStyle/>
          <a:p>
            <a:pPr rtl="0"/>
            <a:r>
              <a:rPr lang="fr-FR" sz="1600" dirty="0"/>
              <a:t>Compare </a:t>
            </a:r>
            <a:r>
              <a:rPr lang="fr-FR" sz="1600" dirty="0" err="1"/>
              <a:t>denosing</a:t>
            </a:r>
            <a:r>
              <a:rPr lang="fr-FR" sz="1600" dirty="0"/>
              <a:t> </a:t>
            </a:r>
            <a:r>
              <a:rPr lang="fr-FR" sz="1600" dirty="0" err="1"/>
              <a:t>methods</a:t>
            </a:r>
            <a:r>
              <a:rPr lang="fr-FR" sz="1600" dirty="0"/>
              <a:t> on a set of images</a:t>
            </a:r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301D392D-FB66-47A0-B628-5ADE822A2CFF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840696" y="4434737"/>
            <a:ext cx="5433204" cy="365125"/>
          </a:xfrm>
        </p:spPr>
        <p:txBody>
          <a:bodyPr rtlCol="0">
            <a:noAutofit/>
          </a:bodyPr>
          <a:lstStyle/>
          <a:p>
            <a:pPr rtl="0"/>
            <a:r>
              <a:rPr lang="fr-FR" sz="2400" dirty="0" err="1"/>
              <a:t>Characters</a:t>
            </a:r>
            <a:r>
              <a:rPr lang="fr-FR" sz="2400" dirty="0"/>
              <a:t> recognition</a:t>
            </a:r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51C26CE0-2506-4B44-A26F-C12BFA5B18B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840270" y="4764162"/>
            <a:ext cx="5431971" cy="557950"/>
          </a:xfrm>
        </p:spPr>
        <p:txBody>
          <a:bodyPr rtlCol="0">
            <a:normAutofit/>
          </a:bodyPr>
          <a:lstStyle/>
          <a:p>
            <a:pPr rtl="0"/>
            <a:r>
              <a:rPr lang="fr-FR" sz="1600" dirty="0"/>
              <a:t>Apply </a:t>
            </a:r>
            <a:r>
              <a:rPr lang="fr-FR" sz="1600" dirty="0" err="1"/>
              <a:t>character</a:t>
            </a:r>
            <a:r>
              <a:rPr lang="fr-FR" sz="1600" dirty="0"/>
              <a:t> recognition to </a:t>
            </a:r>
            <a:r>
              <a:rPr lang="fr-FR" sz="1600" dirty="0" err="1"/>
              <a:t>denoised</a:t>
            </a:r>
            <a:r>
              <a:rPr lang="fr-FR" sz="1600" dirty="0"/>
              <a:t> images </a:t>
            </a:r>
            <a:r>
              <a:rPr lang="fr-FR" sz="1600" dirty="0" err="1"/>
              <a:t>with</a:t>
            </a:r>
            <a:r>
              <a:rPr lang="fr-FR" sz="1600" dirty="0"/>
              <a:t> DNN</a:t>
            </a:r>
          </a:p>
        </p:txBody>
      </p:sp>
      <p:sp>
        <p:nvSpPr>
          <p:cNvPr id="20" name="Espace réservé de la date 19">
            <a:extLst>
              <a:ext uri="{FF2B5EF4-FFF2-40B4-BE49-F238E27FC236}">
                <a16:creationId xmlns:a16="http://schemas.microsoft.com/office/drawing/2014/main" id="{A74D661B-510C-4CF2-BF77-3EAFB649883D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947516" cy="365125"/>
          </a:xfrm>
        </p:spPr>
        <p:txBody>
          <a:bodyPr rtlCol="0"/>
          <a:lstStyle/>
          <a:p>
            <a:pPr rtl="0"/>
            <a:r>
              <a:rPr lang="fr-FR"/>
              <a:t>16/12/2022</a:t>
            </a:r>
          </a:p>
        </p:txBody>
      </p:sp>
      <p:sp>
        <p:nvSpPr>
          <p:cNvPr id="21" name="Espace réservé du pied de page 20">
            <a:extLst>
              <a:ext uri="{FF2B5EF4-FFF2-40B4-BE49-F238E27FC236}">
                <a16:creationId xmlns:a16="http://schemas.microsoft.com/office/drawing/2014/main" id="{7E44CAC0-3B5A-49F6-A2CB-0BC80D111A87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161955" y="6356350"/>
            <a:ext cx="3243942" cy="365125"/>
          </a:xfrm>
        </p:spPr>
        <p:txBody>
          <a:bodyPr rtlCol="0"/>
          <a:lstStyle/>
          <a:p>
            <a:pPr rtl="0"/>
            <a:r>
              <a:rPr lang="fr-FR"/>
              <a:t>Project Presentation</a:t>
            </a:r>
          </a:p>
        </p:txBody>
      </p:sp>
      <p:sp>
        <p:nvSpPr>
          <p:cNvPr id="22" name="Espace réservé du numéro de diapositive 21">
            <a:extLst>
              <a:ext uri="{FF2B5EF4-FFF2-40B4-BE49-F238E27FC236}">
                <a16:creationId xmlns:a16="http://schemas.microsoft.com/office/drawing/2014/main" id="{5D1BD041-3428-4D62-934F-F3FF6D36F90F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fr-FR" smtClean="0"/>
              <a:pPr rtl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449418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148B3C-0825-412C-A873-A8B86B856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i="1" dirty="0"/>
              <a:t>Chars 74K </a:t>
            </a:r>
            <a:r>
              <a:rPr lang="fr-FR" dirty="0" err="1"/>
              <a:t>Dataset</a:t>
            </a:r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7C6DF2C-B4A7-448F-B3EE-24E827D6B6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fr-FR" dirty="0" err="1"/>
              <a:t>Characters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natural</a:t>
            </a:r>
            <a:r>
              <a:rPr lang="fr-FR" dirty="0"/>
              <a:t> images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6BB674B0-B032-4DAC-8092-1CB0883092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fr-FR" dirty="0"/>
              <a:t>Hand </a:t>
            </a:r>
            <a:r>
              <a:rPr lang="fr-FR" dirty="0" err="1"/>
              <a:t>drawn</a:t>
            </a:r>
            <a:r>
              <a:rPr lang="fr-FR" dirty="0"/>
              <a:t> </a:t>
            </a:r>
            <a:r>
              <a:rPr lang="fr-FR" dirty="0" err="1"/>
              <a:t>characters</a:t>
            </a:r>
            <a:endParaRPr lang="fr-FR" dirty="0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CD658668-E0E9-4F41-80F5-FD2FF236CAFD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pPr algn="ctr"/>
            <a:r>
              <a:rPr lang="en-US" dirty="0" err="1"/>
              <a:t>synthesised</a:t>
            </a:r>
            <a:r>
              <a:rPr lang="en-US" dirty="0"/>
              <a:t> characters from computer fonts</a:t>
            </a:r>
            <a:endParaRPr lang="fr-FR" dirty="0"/>
          </a:p>
        </p:txBody>
      </p:sp>
      <p:sp>
        <p:nvSpPr>
          <p:cNvPr id="9" name="Espace réservé de la date 8">
            <a:extLst>
              <a:ext uri="{FF2B5EF4-FFF2-40B4-BE49-F238E27FC236}">
                <a16:creationId xmlns:a16="http://schemas.microsoft.com/office/drawing/2014/main" id="{F12814AD-1D8D-4DBF-82E6-16E6E8B01D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fr-FR" noProof="0"/>
              <a:t>16/12/2022</a:t>
            </a:r>
          </a:p>
        </p:txBody>
      </p:sp>
      <p:sp>
        <p:nvSpPr>
          <p:cNvPr id="10" name="Espace réservé du pied de page 9">
            <a:extLst>
              <a:ext uri="{FF2B5EF4-FFF2-40B4-BE49-F238E27FC236}">
                <a16:creationId xmlns:a16="http://schemas.microsoft.com/office/drawing/2014/main" id="{7B0B4D8D-C551-4D65-B579-44F5031FA9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 noProof="0" dirty="0"/>
              <a:t>http://www.ee.surrey.ac.uk/CVSSP/demos/chars74k/</a:t>
            </a:r>
          </a:p>
        </p:txBody>
      </p:sp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5C981A6F-B6E2-464F-8E82-8C29594F8E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fr-FR" noProof="0" smtClean="0"/>
              <a:t>7</a:t>
            </a:fld>
            <a:endParaRPr lang="fr-FR" noProof="0"/>
          </a:p>
        </p:txBody>
      </p:sp>
      <p:pic>
        <p:nvPicPr>
          <p:cNvPr id="21" name="Espace réservé du contenu 20">
            <a:extLst>
              <a:ext uri="{FF2B5EF4-FFF2-40B4-BE49-F238E27FC236}">
                <a16:creationId xmlns:a16="http://schemas.microsoft.com/office/drawing/2014/main" id="{9339821A-172D-4659-B7CF-5B2FA1105F9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746288" y="3793319"/>
            <a:ext cx="2896671" cy="2172504"/>
          </a:xfrm>
        </p:spPr>
      </p:pic>
      <p:pic>
        <p:nvPicPr>
          <p:cNvPr id="19" name="Espace réservé du contenu 17">
            <a:extLst>
              <a:ext uri="{FF2B5EF4-FFF2-40B4-BE49-F238E27FC236}">
                <a16:creationId xmlns:a16="http://schemas.microsoft.com/office/drawing/2014/main" id="{1DAC69C4-8295-4C39-A82D-27C78D3C43F3}"/>
              </a:ext>
            </a:extLst>
          </p:cNvPr>
          <p:cNvPicPr>
            <a:picLocks noGrp="1" noChangeAspect="1"/>
          </p:cNvPicPr>
          <p:nvPr>
            <p:ph sz="half" idx="14"/>
          </p:nvPr>
        </p:nvPicPr>
        <p:blipFill>
          <a:blip r:embed="rId3"/>
          <a:stretch>
            <a:fillRect/>
          </a:stretch>
        </p:blipFill>
        <p:spPr>
          <a:xfrm>
            <a:off x="8717132" y="3971715"/>
            <a:ext cx="1776273" cy="1776273"/>
          </a:xfr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DCFB30ED-94A0-432A-8B22-FF8A7E01B6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3813" y="3880240"/>
            <a:ext cx="1021055" cy="1998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6362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29DE7F2-E890-4744-88DD-A75F5E3005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1350" y="2571235"/>
            <a:ext cx="4179570" cy="1715531"/>
          </a:xfrm>
        </p:spPr>
        <p:txBody>
          <a:bodyPr rtlCol="0"/>
          <a:lstStyle/>
          <a:p>
            <a:pPr rtl="0"/>
            <a:r>
              <a:rPr lang="fr-FR" dirty="0"/>
              <a:t>Methods</a:t>
            </a:r>
          </a:p>
        </p:txBody>
      </p:sp>
    </p:spTree>
    <p:extLst>
      <p:ext uri="{BB962C8B-B14F-4D97-AF65-F5344CB8AC3E}">
        <p14:creationId xmlns:p14="http://schemas.microsoft.com/office/powerpoint/2010/main" val="13751785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B96430C-1F63-4C59-A33B-BEBE28E334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4537" y="1174749"/>
            <a:ext cx="8421688" cy="1325563"/>
          </a:xfrm>
        </p:spPr>
        <p:txBody>
          <a:bodyPr/>
          <a:lstStyle/>
          <a:p>
            <a:r>
              <a:rPr lang="fr-FR" dirty="0" err="1"/>
              <a:t>Add</a:t>
            </a:r>
            <a:r>
              <a:rPr lang="fr-FR" dirty="0"/>
              <a:t> noise to images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E4DB238-82B2-491C-B82B-E4F38911FD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25187" y="2890839"/>
            <a:ext cx="2141625" cy="823912"/>
          </a:xfrm>
        </p:spPr>
        <p:txBody>
          <a:bodyPr/>
          <a:lstStyle/>
          <a:p>
            <a:pPr algn="ctr"/>
            <a:r>
              <a:rPr lang="fr-FR" dirty="0" err="1"/>
              <a:t>Gaussian</a:t>
            </a:r>
            <a:r>
              <a:rPr lang="fr-FR" dirty="0"/>
              <a:t> noise</a:t>
            </a:r>
          </a:p>
          <a:p>
            <a:pPr algn="ctr"/>
            <a:r>
              <a:rPr lang="fr-FR" dirty="0" err="1"/>
              <a:t>Mean</a:t>
            </a:r>
            <a:r>
              <a:rPr lang="fr-FR" dirty="0"/>
              <a:t>=0.3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E64ED288-C77B-481D-A3AC-C75EE4CAD5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954459" y="2890839"/>
            <a:ext cx="3943627" cy="823912"/>
          </a:xfrm>
        </p:spPr>
        <p:txBody>
          <a:bodyPr/>
          <a:lstStyle/>
          <a:p>
            <a:r>
              <a:rPr lang="fr-FR" dirty="0"/>
              <a:t>Pepper noise</a:t>
            </a:r>
          </a:p>
          <a:p>
            <a:r>
              <a:rPr lang="fr-FR" dirty="0" err="1"/>
              <a:t>Amount</a:t>
            </a:r>
            <a:r>
              <a:rPr lang="fr-FR" dirty="0"/>
              <a:t>=0,1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CCFECC58-1142-487B-861D-64D4DB8B71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fr-FR" noProof="0"/>
              <a:t>16/12/2022</a:t>
            </a:r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C0DB18A6-21EF-4C02-860A-0F0D89C231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 noProof="0"/>
              <a:t>Project Presentation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6BCA7CE1-2D6D-4D06-A23B-53C0F7E27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fr-FR" noProof="0" smtClean="0"/>
              <a:t>9</a:t>
            </a:fld>
            <a:endParaRPr lang="fr-FR" noProof="0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923C6DB8-E576-4EA4-B4F7-B5152BF780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243" t="29385" r="39221" b="27897"/>
          <a:stretch/>
        </p:blipFill>
        <p:spPr>
          <a:xfrm>
            <a:off x="1265677" y="3947716"/>
            <a:ext cx="2124020" cy="1998662"/>
          </a:xfrm>
          <a:prstGeom prst="rect">
            <a:avLst/>
          </a:prstGeom>
        </p:spPr>
      </p:pic>
      <p:pic>
        <p:nvPicPr>
          <p:cNvPr id="14" name="Espace réservé du contenu 13">
            <a:extLst>
              <a:ext uri="{FF2B5EF4-FFF2-40B4-BE49-F238E27FC236}">
                <a16:creationId xmlns:a16="http://schemas.microsoft.com/office/drawing/2014/main" id="{496DFC04-C3F5-48CB-AACE-2A8D00D499B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l="19534" t="29515" r="55655" b="29321"/>
          <a:stretch/>
        </p:blipFill>
        <p:spPr>
          <a:xfrm>
            <a:off x="5025187" y="3947716"/>
            <a:ext cx="2141625" cy="1998662"/>
          </a:xfrm>
          <a:prstGeom prst="rect">
            <a:avLst/>
          </a:prstGeom>
        </p:spPr>
      </p:pic>
      <p:pic>
        <p:nvPicPr>
          <p:cNvPr id="17" name="Espace réservé du contenu 16">
            <a:extLst>
              <a:ext uri="{FF2B5EF4-FFF2-40B4-BE49-F238E27FC236}">
                <a16:creationId xmlns:a16="http://schemas.microsoft.com/office/drawing/2014/main" id="{6F2B7EC6-6493-4BF5-AB96-364874A74F1E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 rotWithShape="1">
          <a:blip r:embed="rId4"/>
          <a:srcRect l="12401" t="16181" r="62063" b="41100"/>
          <a:stretch/>
        </p:blipFill>
        <p:spPr>
          <a:xfrm>
            <a:off x="8802302" y="3967161"/>
            <a:ext cx="2123971" cy="1998662"/>
          </a:xfrm>
          <a:prstGeom prst="rect">
            <a:avLst/>
          </a:prstGeom>
        </p:spPr>
      </p:pic>
      <p:sp>
        <p:nvSpPr>
          <p:cNvPr id="18" name="Espace réservé du texte 2">
            <a:extLst>
              <a:ext uri="{FF2B5EF4-FFF2-40B4-BE49-F238E27FC236}">
                <a16:creationId xmlns:a16="http://schemas.microsoft.com/office/drawing/2014/main" id="{4BFF973E-E43B-4EE8-B162-3D5EA9F42304}"/>
              </a:ext>
            </a:extLst>
          </p:cNvPr>
          <p:cNvSpPr txBox="1">
            <a:spLocks/>
          </p:cNvSpPr>
          <p:nvPr/>
        </p:nvSpPr>
        <p:spPr>
          <a:xfrm>
            <a:off x="1256874" y="2890839"/>
            <a:ext cx="2141625" cy="82391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dirty="0"/>
              <a:t>Original image</a:t>
            </a:r>
          </a:p>
        </p:txBody>
      </p:sp>
    </p:spTree>
    <p:extLst>
      <p:ext uri="{BB962C8B-B14F-4D97-AF65-F5344CB8AC3E}">
        <p14:creationId xmlns:p14="http://schemas.microsoft.com/office/powerpoint/2010/main" val="3332172536"/>
      </p:ext>
    </p:extLst>
  </p:cSld>
  <p:clrMapOvr>
    <a:masterClrMapping/>
  </p:clrMapOvr>
</p:sld>
</file>

<file path=ppt/theme/theme1.xml><?xml version="1.0" encoding="utf-8"?>
<a:theme xmlns:a="http://schemas.openxmlformats.org/drawingml/2006/main" name="Monoligne">
  <a:themeElements>
    <a:clrScheme name="Custom 16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BF4EF"/>
      </a:accent1>
      <a:accent2>
        <a:srgbClr val="F7F6F3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3329035_TF56180624_Win32" id="{86818CA5-A7A1-4A11-825D-121ACC2F2553}" vid="{B15E7544-D123-4273-B0AB-D8F961E44E29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64CF2EF3-001F-4BE9-81B3-86ECBBF9425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2BC90D6-94CF-42F7-AAC4-9CF6824C54D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F97B18F-50BC-4F30-8373-93489E845F83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Argumentaire de vente clair et minimaliste</Template>
  <TotalTime>1069</TotalTime>
  <Words>599</Words>
  <Application>Microsoft Office PowerPoint</Application>
  <PresentationFormat>Grand écran</PresentationFormat>
  <Paragraphs>160</Paragraphs>
  <Slides>17</Slides>
  <Notes>14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17</vt:i4>
      </vt:variant>
    </vt:vector>
  </HeadingPairs>
  <TitlesOfParts>
    <vt:vector size="22" baseType="lpstr">
      <vt:lpstr>Arial</vt:lpstr>
      <vt:lpstr>Calibri</vt:lpstr>
      <vt:lpstr>Courier New</vt:lpstr>
      <vt:lpstr>Tenorite</vt:lpstr>
      <vt:lpstr>Monoligne</vt:lpstr>
      <vt:lpstr>Denoising methods for character recognition</vt:lpstr>
      <vt:lpstr>Contents</vt:lpstr>
      <vt:lpstr>Background</vt:lpstr>
      <vt:lpstr>Optical character recognition</vt:lpstr>
      <vt:lpstr>Denoising</vt:lpstr>
      <vt:lpstr>Project’s goals</vt:lpstr>
      <vt:lpstr>Chars 74K Dataset</vt:lpstr>
      <vt:lpstr>Methods</vt:lpstr>
      <vt:lpstr>Add noise to images</vt:lpstr>
      <vt:lpstr>spatial Filters</vt:lpstr>
      <vt:lpstr>Transform domain filtering</vt:lpstr>
      <vt:lpstr>Results</vt:lpstr>
      <vt:lpstr>Metrics results</vt:lpstr>
      <vt:lpstr>DNN Deep Neural Network</vt:lpstr>
      <vt:lpstr>Further work</vt:lpstr>
      <vt:lpstr>Improvements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Denoising methods for character recognition</dc:title>
  <dc:creator>Hugo Vanhille</dc:creator>
  <cp:lastModifiedBy>Hugo Vanhille</cp:lastModifiedBy>
  <cp:revision>27</cp:revision>
  <dcterms:created xsi:type="dcterms:W3CDTF">2022-12-15T05:46:04Z</dcterms:created>
  <dcterms:modified xsi:type="dcterms:W3CDTF">2022-12-16T01:20:51Z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